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79" r:id="rId5"/>
    <p:sldId id="283" r:id="rId6"/>
    <p:sldId id="282" r:id="rId7"/>
    <p:sldId id="284" r:id="rId8"/>
    <p:sldId id="281" r:id="rId9"/>
    <p:sldId id="285" r:id="rId10"/>
    <p:sldId id="286" r:id="rId11"/>
    <p:sldId id="287" r:id="rId12"/>
    <p:sldId id="256" r:id="rId13"/>
    <p:sldId id="258" r:id="rId14"/>
    <p:sldId id="278" r:id="rId15"/>
    <p:sldId id="259" r:id="rId16"/>
    <p:sldId id="272" r:id="rId17"/>
    <p:sldId id="292" r:id="rId18"/>
    <p:sldId id="261" r:id="rId19"/>
    <p:sldId id="273" r:id="rId20"/>
    <p:sldId id="274" r:id="rId21"/>
    <p:sldId id="264" r:id="rId22"/>
    <p:sldId id="257" r:id="rId23"/>
    <p:sldId id="275" r:id="rId24"/>
    <p:sldId id="288" r:id="rId25"/>
    <p:sldId id="268" r:id="rId26"/>
    <p:sldId id="276" r:id="rId27"/>
    <p:sldId id="289" r:id="rId28"/>
    <p:sldId id="290" r:id="rId29"/>
    <p:sldId id="29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4B447C-3CDD-6516-BA87-4F093CF06FA7}" v="162" dt="2022-06-23T19:46:26.049"/>
    <p1510:client id="{741E5851-93A1-042D-4B37-A5B5EFF8C362}" v="74" dt="2022-06-23T19:08:08.364"/>
    <p1510:client id="{9547204D-2319-792C-09A5-4164801E1853}" v="55" dt="2022-06-23T19:38:49.7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E4CAB1-1A13-4BD6-8DEA-184A807590BE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ED3FD6-8628-4A4B-B6C9-4FE27DA0FBA9}">
      <dgm:prSet phldrT="[Text]"/>
      <dgm:spPr/>
      <dgm:t>
        <a:bodyPr/>
        <a:lstStyle/>
        <a:p>
          <a:r>
            <a:rPr lang="en-US"/>
            <a:t>On reset</a:t>
          </a:r>
        </a:p>
      </dgm:t>
    </dgm:pt>
    <dgm:pt modelId="{E6C9353D-5123-4975-A5BB-AC4A26401706}" type="parTrans" cxnId="{80FAE490-15FB-44A6-BD93-615681605553}">
      <dgm:prSet/>
      <dgm:spPr/>
      <dgm:t>
        <a:bodyPr/>
        <a:lstStyle/>
        <a:p>
          <a:endParaRPr lang="en-US"/>
        </a:p>
      </dgm:t>
    </dgm:pt>
    <dgm:pt modelId="{A1FF8424-D6C7-4BA1-B137-CCD251E7DB8D}" type="sibTrans" cxnId="{80FAE490-15FB-44A6-BD93-615681605553}">
      <dgm:prSet/>
      <dgm:spPr/>
      <dgm:t>
        <a:bodyPr/>
        <a:lstStyle/>
        <a:p>
          <a:endParaRPr lang="en-US"/>
        </a:p>
      </dgm:t>
    </dgm:pt>
    <dgm:pt modelId="{AE229060-79EF-4B40-B01F-04AE8246CC55}">
      <dgm:prSet phldrT="[Text]"/>
      <dgm:spPr/>
      <dgm:t>
        <a:bodyPr/>
        <a:lstStyle/>
        <a:p>
          <a:r>
            <a:rPr lang="en-US"/>
            <a:t>Initialize all registers to 0</a:t>
          </a:r>
        </a:p>
      </dgm:t>
    </dgm:pt>
    <dgm:pt modelId="{C10A98AD-CA13-43D6-A743-46D70F309425}" type="parTrans" cxnId="{2BBFC107-99E3-4A84-BE45-222B649CC005}">
      <dgm:prSet/>
      <dgm:spPr/>
      <dgm:t>
        <a:bodyPr/>
        <a:lstStyle/>
        <a:p>
          <a:endParaRPr lang="en-US"/>
        </a:p>
      </dgm:t>
    </dgm:pt>
    <dgm:pt modelId="{7B5C2E81-A59E-4648-A990-9A36029AFFB7}" type="sibTrans" cxnId="{2BBFC107-99E3-4A84-BE45-222B649CC005}">
      <dgm:prSet/>
      <dgm:spPr/>
      <dgm:t>
        <a:bodyPr/>
        <a:lstStyle/>
        <a:p>
          <a:endParaRPr lang="en-US"/>
        </a:p>
      </dgm:t>
    </dgm:pt>
    <dgm:pt modelId="{FF1243AF-32D4-4E3C-8EB3-2FF0B8D700D2}">
      <dgm:prSet phldrT="[Text]"/>
      <dgm:spPr/>
      <dgm:t>
        <a:bodyPr/>
        <a:lstStyle/>
        <a:p>
          <a:r>
            <a:rPr lang="en-US"/>
            <a:t>Step 1 Hamming Distance</a:t>
          </a:r>
        </a:p>
      </dgm:t>
    </dgm:pt>
    <dgm:pt modelId="{CF7CD072-1812-4C59-B49D-6C955846F829}" type="parTrans" cxnId="{B4FECF83-E8EE-4CD2-939A-FEA43E84EE94}">
      <dgm:prSet/>
      <dgm:spPr/>
      <dgm:t>
        <a:bodyPr/>
        <a:lstStyle/>
        <a:p>
          <a:endParaRPr lang="en-US"/>
        </a:p>
      </dgm:t>
    </dgm:pt>
    <dgm:pt modelId="{DF5D1884-D9A0-4D31-91D0-C8D4C1B670BC}" type="sibTrans" cxnId="{B4FECF83-E8EE-4CD2-939A-FEA43E84EE94}">
      <dgm:prSet/>
      <dgm:spPr/>
      <dgm:t>
        <a:bodyPr/>
        <a:lstStyle/>
        <a:p>
          <a:endParaRPr lang="en-US"/>
        </a:p>
      </dgm:t>
    </dgm:pt>
    <dgm:pt modelId="{EE203A48-FF6B-45A4-9737-A515284C8863}">
      <dgm:prSet phldrT="[Text]" custT="1"/>
      <dgm:spPr/>
      <dgm:t>
        <a:bodyPr/>
        <a:lstStyle/>
        <a:p>
          <a:r>
            <a:rPr lang="en-US" sz="800"/>
            <a:t>Evaluate all the path metrics from input D</a:t>
          </a:r>
        </a:p>
      </dgm:t>
    </dgm:pt>
    <dgm:pt modelId="{101A7490-AF79-4982-9A29-89887A422F67}" type="parTrans" cxnId="{CE13281D-4101-4324-B68C-03D760ADA2F4}">
      <dgm:prSet/>
      <dgm:spPr/>
      <dgm:t>
        <a:bodyPr/>
        <a:lstStyle/>
        <a:p>
          <a:endParaRPr lang="en-US"/>
        </a:p>
      </dgm:t>
    </dgm:pt>
    <dgm:pt modelId="{6BCFC1D0-0FCA-41EE-A7B5-F9D9017A6D1E}" type="sibTrans" cxnId="{CE13281D-4101-4324-B68C-03D760ADA2F4}">
      <dgm:prSet/>
      <dgm:spPr/>
      <dgm:t>
        <a:bodyPr/>
        <a:lstStyle/>
        <a:p>
          <a:endParaRPr lang="en-US"/>
        </a:p>
      </dgm:t>
    </dgm:pt>
    <dgm:pt modelId="{41E93205-CE88-44A4-A16D-573E81EA4EB4}">
      <dgm:prSet phldrT="[Text]"/>
      <dgm:spPr/>
      <dgm:t>
        <a:bodyPr/>
        <a:lstStyle/>
        <a:p>
          <a:r>
            <a:rPr lang="en-US"/>
            <a:t>Step 2 Hamming Distance</a:t>
          </a:r>
        </a:p>
      </dgm:t>
    </dgm:pt>
    <dgm:pt modelId="{833D5F90-5671-480C-BF39-F1196E2FE598}" type="parTrans" cxnId="{67090E52-9F79-4CAF-A0F3-63DC328316FC}">
      <dgm:prSet/>
      <dgm:spPr/>
      <dgm:t>
        <a:bodyPr/>
        <a:lstStyle/>
        <a:p>
          <a:endParaRPr lang="en-US"/>
        </a:p>
      </dgm:t>
    </dgm:pt>
    <dgm:pt modelId="{EB05AF8E-8907-4018-83E9-BFE6536E33E5}" type="sibTrans" cxnId="{67090E52-9F79-4CAF-A0F3-63DC328316FC}">
      <dgm:prSet/>
      <dgm:spPr/>
      <dgm:t>
        <a:bodyPr/>
        <a:lstStyle/>
        <a:p>
          <a:endParaRPr lang="en-US"/>
        </a:p>
      </dgm:t>
    </dgm:pt>
    <dgm:pt modelId="{E314C36D-C3FA-4FC8-B748-A0C108A46311}">
      <dgm:prSet phldrT="[Text]" custT="1"/>
      <dgm:spPr/>
      <dgm:t>
        <a:bodyPr/>
        <a:lstStyle/>
        <a:p>
          <a:r>
            <a:rPr lang="en-US" sz="800"/>
            <a:t>Evaluate all the path metrics from input D and add with previous node</a:t>
          </a:r>
        </a:p>
      </dgm:t>
    </dgm:pt>
    <dgm:pt modelId="{193F74FD-8131-4D22-9C01-7E4E6367360B}" type="parTrans" cxnId="{8885E8F9-020E-43F4-8711-828CC5FFD128}">
      <dgm:prSet/>
      <dgm:spPr/>
      <dgm:t>
        <a:bodyPr/>
        <a:lstStyle/>
        <a:p>
          <a:endParaRPr lang="en-US"/>
        </a:p>
      </dgm:t>
    </dgm:pt>
    <dgm:pt modelId="{DF1AC000-BE91-4DD1-B04F-A3D0F5B13CD3}" type="sibTrans" cxnId="{8885E8F9-020E-43F4-8711-828CC5FFD128}">
      <dgm:prSet/>
      <dgm:spPr/>
      <dgm:t>
        <a:bodyPr/>
        <a:lstStyle/>
        <a:p>
          <a:endParaRPr lang="en-US"/>
        </a:p>
      </dgm:t>
    </dgm:pt>
    <dgm:pt modelId="{FF6DA4F4-7EFE-4B7E-9D77-297444694F59}">
      <dgm:prSet phldrT="[Text]"/>
      <dgm:spPr/>
      <dgm:t>
        <a:bodyPr/>
        <a:lstStyle/>
        <a:p>
          <a:r>
            <a:rPr lang="en-US"/>
            <a:t>Step 3 Hamming Distance</a:t>
          </a:r>
        </a:p>
      </dgm:t>
    </dgm:pt>
    <dgm:pt modelId="{92B8A078-A16F-4F44-A1A4-CC4994DA505A}" type="parTrans" cxnId="{F63FEBA6-89C0-491A-A739-34355ACEAD11}">
      <dgm:prSet/>
      <dgm:spPr/>
      <dgm:t>
        <a:bodyPr/>
        <a:lstStyle/>
        <a:p>
          <a:endParaRPr lang="en-US"/>
        </a:p>
      </dgm:t>
    </dgm:pt>
    <dgm:pt modelId="{5DFDE804-BFF8-439A-A32A-A3D033025A26}" type="sibTrans" cxnId="{F63FEBA6-89C0-491A-A739-34355ACEAD11}">
      <dgm:prSet/>
      <dgm:spPr/>
      <dgm:t>
        <a:bodyPr/>
        <a:lstStyle/>
        <a:p>
          <a:endParaRPr lang="en-US"/>
        </a:p>
      </dgm:t>
    </dgm:pt>
    <dgm:pt modelId="{8013268A-9DE4-4B6B-8B85-E54F0BD79E2B}">
      <dgm:prSet phldrT="[Text]" custT="1"/>
      <dgm:spPr/>
      <dgm:t>
        <a:bodyPr/>
        <a:lstStyle/>
        <a:p>
          <a:r>
            <a:rPr lang="en-US" sz="800"/>
            <a:t>Evaluate all the path metrics from input D</a:t>
          </a:r>
        </a:p>
      </dgm:t>
    </dgm:pt>
    <dgm:pt modelId="{8D11999A-B5DA-43A3-B533-3D80F59A47F2}" type="parTrans" cxnId="{503B82ED-5066-488C-BFC2-043366204218}">
      <dgm:prSet/>
      <dgm:spPr/>
      <dgm:t>
        <a:bodyPr/>
        <a:lstStyle/>
        <a:p>
          <a:endParaRPr lang="en-US"/>
        </a:p>
      </dgm:t>
    </dgm:pt>
    <dgm:pt modelId="{A1864F6C-763C-4779-A246-E32E9198178E}" type="sibTrans" cxnId="{503B82ED-5066-488C-BFC2-043366204218}">
      <dgm:prSet/>
      <dgm:spPr/>
      <dgm:t>
        <a:bodyPr/>
        <a:lstStyle/>
        <a:p>
          <a:endParaRPr lang="en-US"/>
        </a:p>
      </dgm:t>
    </dgm:pt>
    <dgm:pt modelId="{2EB400EE-8904-4D28-B5D6-7DBC452F3EE8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/>
            <a:t>Step 4 Hamming Distance and path elimination</a:t>
          </a:r>
        </a:p>
      </dgm:t>
    </dgm:pt>
    <dgm:pt modelId="{35771AE6-1834-4624-8662-EBEDEB3506D0}" type="parTrans" cxnId="{10179013-C3BF-4388-B16A-1619EC9FE4A8}">
      <dgm:prSet/>
      <dgm:spPr/>
      <dgm:t>
        <a:bodyPr/>
        <a:lstStyle/>
        <a:p>
          <a:endParaRPr lang="en-US"/>
        </a:p>
      </dgm:t>
    </dgm:pt>
    <dgm:pt modelId="{C524FB52-37F0-4F67-9EA0-BA59FBCA89D4}" type="sibTrans" cxnId="{10179013-C3BF-4388-B16A-1619EC9FE4A8}">
      <dgm:prSet/>
      <dgm:spPr/>
      <dgm:t>
        <a:bodyPr/>
        <a:lstStyle/>
        <a:p>
          <a:endParaRPr lang="en-US"/>
        </a:p>
      </dgm:t>
    </dgm:pt>
    <dgm:pt modelId="{3D81795A-6864-4A54-99F9-B4A777FD9BC0}">
      <dgm:prSet custT="1"/>
      <dgm:spPr/>
      <dgm:t>
        <a:bodyPr/>
        <a:lstStyle/>
        <a:p>
          <a:r>
            <a:rPr lang="en-US" sz="800"/>
            <a:t>Evaluate all path metrics from D and eliminate other merging paths on the same node</a:t>
          </a:r>
        </a:p>
      </dgm:t>
    </dgm:pt>
    <dgm:pt modelId="{2D695691-1DAD-4A43-9453-66D1468C2568}" type="parTrans" cxnId="{78C35C97-5B70-4EA2-9E8E-FC66947D1553}">
      <dgm:prSet/>
      <dgm:spPr/>
      <dgm:t>
        <a:bodyPr/>
        <a:lstStyle/>
        <a:p>
          <a:endParaRPr lang="en-US"/>
        </a:p>
      </dgm:t>
    </dgm:pt>
    <dgm:pt modelId="{518E3991-659E-4740-883C-232E3FFE5160}" type="sibTrans" cxnId="{78C35C97-5B70-4EA2-9E8E-FC66947D1553}">
      <dgm:prSet/>
      <dgm:spPr/>
      <dgm:t>
        <a:bodyPr/>
        <a:lstStyle/>
        <a:p>
          <a:endParaRPr lang="en-US"/>
        </a:p>
      </dgm:t>
    </dgm:pt>
    <dgm:pt modelId="{C3667DA7-F579-4AF7-AED6-6E1773FDB64E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/>
            <a:t>Step 5 Hamming Distance and path elimination</a:t>
          </a:r>
        </a:p>
      </dgm:t>
    </dgm:pt>
    <dgm:pt modelId="{F852A49D-0F42-4201-A4C8-04C049C50A2E}" type="parTrans" cxnId="{02EE1D89-BD3F-4DB1-B56F-2C06A3A03E39}">
      <dgm:prSet/>
      <dgm:spPr/>
      <dgm:t>
        <a:bodyPr/>
        <a:lstStyle/>
        <a:p>
          <a:endParaRPr lang="en-US"/>
        </a:p>
      </dgm:t>
    </dgm:pt>
    <dgm:pt modelId="{C68611F1-8352-4B22-9FE3-2F19912F25E0}" type="sibTrans" cxnId="{02EE1D89-BD3F-4DB1-B56F-2C06A3A03E39}">
      <dgm:prSet/>
      <dgm:spPr/>
      <dgm:t>
        <a:bodyPr/>
        <a:lstStyle/>
        <a:p>
          <a:endParaRPr lang="en-US"/>
        </a:p>
      </dgm:t>
    </dgm:pt>
    <dgm:pt modelId="{9904B2E5-6B1B-4869-A631-E80962E00394}">
      <dgm:prSet custT="1"/>
      <dgm:spPr/>
      <dgm:t>
        <a:bodyPr/>
        <a:lstStyle/>
        <a:p>
          <a:r>
            <a:rPr lang="en-US" sz="800"/>
            <a:t>Evaluate all path metrics from D and eliminate other merging paths on the same node</a:t>
          </a:r>
        </a:p>
      </dgm:t>
    </dgm:pt>
    <dgm:pt modelId="{D058648B-EAB7-4E9F-9249-0B1EA1FA611E}" type="parTrans" cxnId="{4BE32779-8173-405C-A5D1-E3623E5EAFA1}">
      <dgm:prSet/>
      <dgm:spPr/>
      <dgm:t>
        <a:bodyPr/>
        <a:lstStyle/>
        <a:p>
          <a:endParaRPr lang="en-US"/>
        </a:p>
      </dgm:t>
    </dgm:pt>
    <dgm:pt modelId="{BC22DAF9-C373-4B70-9064-306ABE1935E5}" type="sibTrans" cxnId="{4BE32779-8173-405C-A5D1-E3623E5EAFA1}">
      <dgm:prSet/>
      <dgm:spPr/>
      <dgm:t>
        <a:bodyPr/>
        <a:lstStyle/>
        <a:p>
          <a:endParaRPr lang="en-US"/>
        </a:p>
      </dgm:t>
    </dgm:pt>
    <dgm:pt modelId="{54DA7815-A03C-48FE-949C-38EFF19F1B89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/>
            <a:t>Step 6 Hamming Distance and path elimination</a:t>
          </a:r>
        </a:p>
      </dgm:t>
    </dgm:pt>
    <dgm:pt modelId="{DCEC6407-83AA-4ADD-913F-5A6CF2697C2C}" type="parTrans" cxnId="{2B1C2721-9036-4EB5-A2E8-4221A6F1BD84}">
      <dgm:prSet/>
      <dgm:spPr/>
      <dgm:t>
        <a:bodyPr/>
        <a:lstStyle/>
        <a:p>
          <a:endParaRPr lang="en-US"/>
        </a:p>
      </dgm:t>
    </dgm:pt>
    <dgm:pt modelId="{443E9ECC-D0A7-439A-80ED-B8F6E75E518D}" type="sibTrans" cxnId="{2B1C2721-9036-4EB5-A2E8-4221A6F1BD84}">
      <dgm:prSet/>
      <dgm:spPr/>
      <dgm:t>
        <a:bodyPr/>
        <a:lstStyle/>
        <a:p>
          <a:endParaRPr lang="en-US"/>
        </a:p>
      </dgm:t>
    </dgm:pt>
    <dgm:pt modelId="{9A4ADAD3-5367-49C6-B7C4-ABF597A7B275}">
      <dgm:prSet custT="1"/>
      <dgm:spPr/>
      <dgm:t>
        <a:bodyPr/>
        <a:lstStyle/>
        <a:p>
          <a:r>
            <a:rPr lang="en-US" sz="800"/>
            <a:t>Evaluate all path metrics from D and eliminate other merging paths on the same node</a:t>
          </a:r>
        </a:p>
      </dgm:t>
    </dgm:pt>
    <dgm:pt modelId="{839D47FA-E66E-4D90-88E5-D147FB8FDE5D}" type="parTrans" cxnId="{C7D81EBB-F736-4263-9790-F85E7C88DE5F}">
      <dgm:prSet/>
      <dgm:spPr/>
      <dgm:t>
        <a:bodyPr/>
        <a:lstStyle/>
        <a:p>
          <a:endParaRPr lang="en-US"/>
        </a:p>
      </dgm:t>
    </dgm:pt>
    <dgm:pt modelId="{84D6AE12-5640-42BF-8EA2-0B9E4825EF08}" type="sibTrans" cxnId="{C7D81EBB-F736-4263-9790-F85E7C88DE5F}">
      <dgm:prSet/>
      <dgm:spPr/>
      <dgm:t>
        <a:bodyPr/>
        <a:lstStyle/>
        <a:p>
          <a:endParaRPr lang="en-US"/>
        </a:p>
      </dgm:t>
    </dgm:pt>
    <dgm:pt modelId="{627C26E5-49CE-4848-8A72-29074F54E590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/>
            <a:t>Step 7 Hamming Distance and path elimination</a:t>
          </a:r>
        </a:p>
      </dgm:t>
    </dgm:pt>
    <dgm:pt modelId="{51524A9E-3138-4895-AA02-A48C6E8C615C}" type="parTrans" cxnId="{53D0E60A-24DC-45AD-9CF1-A7B171F89E58}">
      <dgm:prSet/>
      <dgm:spPr/>
      <dgm:t>
        <a:bodyPr/>
        <a:lstStyle/>
        <a:p>
          <a:endParaRPr lang="en-US"/>
        </a:p>
      </dgm:t>
    </dgm:pt>
    <dgm:pt modelId="{6F6FBAD0-B03C-4254-AC98-6E265993A2D6}" type="sibTrans" cxnId="{53D0E60A-24DC-45AD-9CF1-A7B171F89E58}">
      <dgm:prSet/>
      <dgm:spPr/>
      <dgm:t>
        <a:bodyPr/>
        <a:lstStyle/>
        <a:p>
          <a:endParaRPr lang="en-US"/>
        </a:p>
      </dgm:t>
    </dgm:pt>
    <dgm:pt modelId="{60F1577C-1D35-45F4-BE0F-43B347CEED6B}">
      <dgm:prSet custT="1"/>
      <dgm:spPr/>
      <dgm:t>
        <a:bodyPr/>
        <a:lstStyle/>
        <a:p>
          <a:r>
            <a:rPr lang="en-US" sz="800"/>
            <a:t>Evaluate all path metrics from D and eliminate other merging paths on the same node</a:t>
          </a:r>
        </a:p>
      </dgm:t>
    </dgm:pt>
    <dgm:pt modelId="{D326F4B1-1501-4630-BE92-5BC2C733909B}" type="parTrans" cxnId="{AE08F17E-466F-40DF-B76E-09976207675C}">
      <dgm:prSet/>
      <dgm:spPr/>
      <dgm:t>
        <a:bodyPr/>
        <a:lstStyle/>
        <a:p>
          <a:endParaRPr lang="en-US"/>
        </a:p>
      </dgm:t>
    </dgm:pt>
    <dgm:pt modelId="{E9922B0D-0AD5-423B-A49A-CE7F4D21F74D}" type="sibTrans" cxnId="{AE08F17E-466F-40DF-B76E-09976207675C}">
      <dgm:prSet/>
      <dgm:spPr/>
      <dgm:t>
        <a:bodyPr/>
        <a:lstStyle/>
        <a:p>
          <a:endParaRPr lang="en-US"/>
        </a:p>
      </dgm:t>
    </dgm:pt>
    <dgm:pt modelId="{7C7F77CF-9EC9-43C0-9871-9488D4A4E1D4}" type="pres">
      <dgm:prSet presAssocID="{06E4CAB1-1A13-4BD6-8DEA-184A807590BE}" presName="rootnode" presStyleCnt="0">
        <dgm:presLayoutVars>
          <dgm:chMax/>
          <dgm:chPref/>
          <dgm:dir/>
          <dgm:animLvl val="lvl"/>
        </dgm:presLayoutVars>
      </dgm:prSet>
      <dgm:spPr/>
    </dgm:pt>
    <dgm:pt modelId="{17A5E68E-31F4-4C87-848A-55F2AA45E0C6}" type="pres">
      <dgm:prSet presAssocID="{2DED3FD6-8628-4A4B-B6C9-4FE27DA0FBA9}" presName="composite" presStyleCnt="0"/>
      <dgm:spPr/>
    </dgm:pt>
    <dgm:pt modelId="{5CD5AB37-3F50-4EDD-9695-24B7C92F4751}" type="pres">
      <dgm:prSet presAssocID="{2DED3FD6-8628-4A4B-B6C9-4FE27DA0FBA9}" presName="bentUpArrow1" presStyleLbl="alignImgPlace1" presStyleIdx="0" presStyleCnt="7"/>
      <dgm:spPr/>
    </dgm:pt>
    <dgm:pt modelId="{33E15DAA-1642-4FA3-8EAE-9E5123DB44D9}" type="pres">
      <dgm:prSet presAssocID="{2DED3FD6-8628-4A4B-B6C9-4FE27DA0FBA9}" presName="ParentText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44BF6BF8-6BCA-4DBC-897B-31ADFD6F06E8}" type="pres">
      <dgm:prSet presAssocID="{2DED3FD6-8628-4A4B-B6C9-4FE27DA0FBA9}" presName="ChildText" presStyleLbl="revTx" presStyleIdx="0" presStyleCnt="8">
        <dgm:presLayoutVars>
          <dgm:chMax val="0"/>
          <dgm:chPref val="0"/>
          <dgm:bulletEnabled val="1"/>
        </dgm:presLayoutVars>
      </dgm:prSet>
      <dgm:spPr/>
    </dgm:pt>
    <dgm:pt modelId="{B192C1F8-CA40-42D2-A063-409E64008C11}" type="pres">
      <dgm:prSet presAssocID="{A1FF8424-D6C7-4BA1-B137-CCD251E7DB8D}" presName="sibTrans" presStyleCnt="0"/>
      <dgm:spPr/>
    </dgm:pt>
    <dgm:pt modelId="{3A21F765-1226-47D4-AE21-0AAA1E6F7A5E}" type="pres">
      <dgm:prSet presAssocID="{FF1243AF-32D4-4E3C-8EB3-2FF0B8D700D2}" presName="composite" presStyleCnt="0"/>
      <dgm:spPr/>
    </dgm:pt>
    <dgm:pt modelId="{F60014C7-FF68-4A0C-BC51-5ABCA7277BB3}" type="pres">
      <dgm:prSet presAssocID="{FF1243AF-32D4-4E3C-8EB3-2FF0B8D700D2}" presName="bentUpArrow1" presStyleLbl="alignImgPlace1" presStyleIdx="1" presStyleCnt="7"/>
      <dgm:spPr/>
    </dgm:pt>
    <dgm:pt modelId="{99C5A9AB-AA7A-400D-894D-D501FFA26D24}" type="pres">
      <dgm:prSet presAssocID="{FF1243AF-32D4-4E3C-8EB3-2FF0B8D700D2}" presName="ParentText" presStyleLbl="node1" presStyleIdx="1" presStyleCnt="8">
        <dgm:presLayoutVars>
          <dgm:chMax val="1"/>
          <dgm:chPref val="1"/>
          <dgm:bulletEnabled val="1"/>
        </dgm:presLayoutVars>
      </dgm:prSet>
      <dgm:spPr/>
    </dgm:pt>
    <dgm:pt modelId="{A5782C49-079F-4402-8E39-F3CFCACADC80}" type="pres">
      <dgm:prSet presAssocID="{FF1243AF-32D4-4E3C-8EB3-2FF0B8D700D2}" presName="ChildText" presStyleLbl="revTx" presStyleIdx="1" presStyleCnt="8">
        <dgm:presLayoutVars>
          <dgm:chMax val="0"/>
          <dgm:chPref val="0"/>
          <dgm:bulletEnabled val="1"/>
        </dgm:presLayoutVars>
      </dgm:prSet>
      <dgm:spPr/>
    </dgm:pt>
    <dgm:pt modelId="{AF5FF8F4-24F4-4C0F-A711-E19A286E356A}" type="pres">
      <dgm:prSet presAssocID="{DF5D1884-D9A0-4D31-91D0-C8D4C1B670BC}" presName="sibTrans" presStyleCnt="0"/>
      <dgm:spPr/>
    </dgm:pt>
    <dgm:pt modelId="{BA540089-1399-4761-A785-601BA9FDDF62}" type="pres">
      <dgm:prSet presAssocID="{41E93205-CE88-44A4-A16D-573E81EA4EB4}" presName="composite" presStyleCnt="0"/>
      <dgm:spPr/>
    </dgm:pt>
    <dgm:pt modelId="{E775C248-884D-4441-AB27-26DD38412B3F}" type="pres">
      <dgm:prSet presAssocID="{41E93205-CE88-44A4-A16D-573E81EA4EB4}" presName="bentUpArrow1" presStyleLbl="alignImgPlace1" presStyleIdx="2" presStyleCnt="7"/>
      <dgm:spPr/>
    </dgm:pt>
    <dgm:pt modelId="{04E66E00-EA51-4399-B166-A4011F8E0E66}" type="pres">
      <dgm:prSet presAssocID="{41E93205-CE88-44A4-A16D-573E81EA4EB4}" presName="ParentText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EB099F54-D3A4-4164-93DA-63732C067236}" type="pres">
      <dgm:prSet presAssocID="{41E93205-CE88-44A4-A16D-573E81EA4EB4}" presName="ChildText" presStyleLbl="revTx" presStyleIdx="2" presStyleCnt="8">
        <dgm:presLayoutVars>
          <dgm:chMax val="0"/>
          <dgm:chPref val="0"/>
          <dgm:bulletEnabled val="1"/>
        </dgm:presLayoutVars>
      </dgm:prSet>
      <dgm:spPr/>
    </dgm:pt>
    <dgm:pt modelId="{07A47E60-4132-4F1F-9D7B-34F948FE5BF7}" type="pres">
      <dgm:prSet presAssocID="{EB05AF8E-8907-4018-83E9-BFE6536E33E5}" presName="sibTrans" presStyleCnt="0"/>
      <dgm:spPr/>
    </dgm:pt>
    <dgm:pt modelId="{107753AB-B80D-4C8B-A971-1217D76C21A7}" type="pres">
      <dgm:prSet presAssocID="{FF6DA4F4-7EFE-4B7E-9D77-297444694F59}" presName="composite" presStyleCnt="0"/>
      <dgm:spPr/>
    </dgm:pt>
    <dgm:pt modelId="{C41B3615-1EBC-4523-9D48-96C26612D368}" type="pres">
      <dgm:prSet presAssocID="{FF6DA4F4-7EFE-4B7E-9D77-297444694F59}" presName="bentUpArrow1" presStyleLbl="alignImgPlace1" presStyleIdx="3" presStyleCnt="7"/>
      <dgm:spPr/>
    </dgm:pt>
    <dgm:pt modelId="{C378AA98-B695-423A-AE4E-560D25C533BF}" type="pres">
      <dgm:prSet presAssocID="{FF6DA4F4-7EFE-4B7E-9D77-297444694F59}" presName="ParentText" presStyleLbl="node1" presStyleIdx="3" presStyleCnt="8">
        <dgm:presLayoutVars>
          <dgm:chMax val="1"/>
          <dgm:chPref val="1"/>
          <dgm:bulletEnabled val="1"/>
        </dgm:presLayoutVars>
      </dgm:prSet>
      <dgm:spPr/>
    </dgm:pt>
    <dgm:pt modelId="{527D9C40-ACD2-47DC-B759-66149D3649CE}" type="pres">
      <dgm:prSet presAssocID="{FF6DA4F4-7EFE-4B7E-9D77-297444694F59}" presName="ChildText" presStyleLbl="revTx" presStyleIdx="3" presStyleCnt="8">
        <dgm:presLayoutVars>
          <dgm:chMax val="0"/>
          <dgm:chPref val="0"/>
          <dgm:bulletEnabled val="1"/>
        </dgm:presLayoutVars>
      </dgm:prSet>
      <dgm:spPr/>
    </dgm:pt>
    <dgm:pt modelId="{027A5A0B-7B43-42F5-A453-BA2F4485DABA}" type="pres">
      <dgm:prSet presAssocID="{5DFDE804-BFF8-439A-A32A-A3D033025A26}" presName="sibTrans" presStyleCnt="0"/>
      <dgm:spPr/>
    </dgm:pt>
    <dgm:pt modelId="{D016D4DA-1746-4A63-94B2-93F67480BFDF}" type="pres">
      <dgm:prSet presAssocID="{2EB400EE-8904-4D28-B5D6-7DBC452F3EE8}" presName="composite" presStyleCnt="0"/>
      <dgm:spPr/>
    </dgm:pt>
    <dgm:pt modelId="{A3EECD56-CC72-4A38-854A-F6E073D11DA2}" type="pres">
      <dgm:prSet presAssocID="{2EB400EE-8904-4D28-B5D6-7DBC452F3EE8}" presName="bentUpArrow1" presStyleLbl="alignImgPlace1" presStyleIdx="4" presStyleCnt="7"/>
      <dgm:spPr/>
    </dgm:pt>
    <dgm:pt modelId="{64246A69-439D-4D7D-8003-A289F4ED00BD}" type="pres">
      <dgm:prSet presAssocID="{2EB400EE-8904-4D28-B5D6-7DBC452F3EE8}" presName="ParentText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1CD070DB-06AA-4E0C-BC35-255F326F56C0}" type="pres">
      <dgm:prSet presAssocID="{2EB400EE-8904-4D28-B5D6-7DBC452F3EE8}" presName="ChildText" presStyleLbl="revTx" presStyleIdx="4" presStyleCnt="8">
        <dgm:presLayoutVars>
          <dgm:chMax val="0"/>
          <dgm:chPref val="0"/>
          <dgm:bulletEnabled val="1"/>
        </dgm:presLayoutVars>
      </dgm:prSet>
      <dgm:spPr/>
    </dgm:pt>
    <dgm:pt modelId="{DDD702AA-B4CE-4AF8-8CB5-0CAF4BACEF6F}" type="pres">
      <dgm:prSet presAssocID="{C524FB52-37F0-4F67-9EA0-BA59FBCA89D4}" presName="sibTrans" presStyleCnt="0"/>
      <dgm:spPr/>
    </dgm:pt>
    <dgm:pt modelId="{2C72A9A5-28C8-4C98-A63E-5D9043B71AAF}" type="pres">
      <dgm:prSet presAssocID="{C3667DA7-F579-4AF7-AED6-6E1773FDB64E}" presName="composite" presStyleCnt="0"/>
      <dgm:spPr/>
    </dgm:pt>
    <dgm:pt modelId="{FE062376-72A0-4C2A-BF18-80AAF0BB58B2}" type="pres">
      <dgm:prSet presAssocID="{C3667DA7-F579-4AF7-AED6-6E1773FDB64E}" presName="bentUpArrow1" presStyleLbl="alignImgPlace1" presStyleIdx="5" presStyleCnt="7"/>
      <dgm:spPr/>
    </dgm:pt>
    <dgm:pt modelId="{7EFF1FB9-0CA6-4F31-B784-12023E03E3F8}" type="pres">
      <dgm:prSet presAssocID="{C3667DA7-F579-4AF7-AED6-6E1773FDB64E}" presName="ParentText" presStyleLbl="node1" presStyleIdx="5" presStyleCnt="8">
        <dgm:presLayoutVars>
          <dgm:chMax val="1"/>
          <dgm:chPref val="1"/>
          <dgm:bulletEnabled val="1"/>
        </dgm:presLayoutVars>
      </dgm:prSet>
      <dgm:spPr/>
    </dgm:pt>
    <dgm:pt modelId="{05864402-3960-4BF1-8A86-E21105E54B54}" type="pres">
      <dgm:prSet presAssocID="{C3667DA7-F579-4AF7-AED6-6E1773FDB64E}" presName="ChildText" presStyleLbl="revTx" presStyleIdx="5" presStyleCnt="8">
        <dgm:presLayoutVars>
          <dgm:chMax val="0"/>
          <dgm:chPref val="0"/>
          <dgm:bulletEnabled val="1"/>
        </dgm:presLayoutVars>
      </dgm:prSet>
      <dgm:spPr/>
    </dgm:pt>
    <dgm:pt modelId="{C38392E9-F319-4F6A-B507-C88E871D2AC0}" type="pres">
      <dgm:prSet presAssocID="{C68611F1-8352-4B22-9FE3-2F19912F25E0}" presName="sibTrans" presStyleCnt="0"/>
      <dgm:spPr/>
    </dgm:pt>
    <dgm:pt modelId="{6A8B6590-692F-41F5-BE1D-9B56D59C4D21}" type="pres">
      <dgm:prSet presAssocID="{54DA7815-A03C-48FE-949C-38EFF19F1B89}" presName="composite" presStyleCnt="0"/>
      <dgm:spPr/>
    </dgm:pt>
    <dgm:pt modelId="{13402251-8BB8-418A-85F0-6D67EDD1C704}" type="pres">
      <dgm:prSet presAssocID="{54DA7815-A03C-48FE-949C-38EFF19F1B89}" presName="bentUpArrow1" presStyleLbl="alignImgPlace1" presStyleIdx="6" presStyleCnt="7"/>
      <dgm:spPr/>
    </dgm:pt>
    <dgm:pt modelId="{E466A9C5-FF79-4D27-88F5-CC6D74163CC8}" type="pres">
      <dgm:prSet presAssocID="{54DA7815-A03C-48FE-949C-38EFF19F1B89}" presName="ParentText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AD2A36F3-8DBA-4E53-9EE0-8254C8B2DF2D}" type="pres">
      <dgm:prSet presAssocID="{54DA7815-A03C-48FE-949C-38EFF19F1B89}" presName="ChildText" presStyleLbl="revTx" presStyleIdx="6" presStyleCnt="8">
        <dgm:presLayoutVars>
          <dgm:chMax val="0"/>
          <dgm:chPref val="0"/>
          <dgm:bulletEnabled val="1"/>
        </dgm:presLayoutVars>
      </dgm:prSet>
      <dgm:spPr/>
    </dgm:pt>
    <dgm:pt modelId="{652EFF6A-5BBF-4972-AAAB-0310F90CF5EE}" type="pres">
      <dgm:prSet presAssocID="{443E9ECC-D0A7-439A-80ED-B8F6E75E518D}" presName="sibTrans" presStyleCnt="0"/>
      <dgm:spPr/>
    </dgm:pt>
    <dgm:pt modelId="{854C483E-8C8C-4CB5-9B43-480776316D2A}" type="pres">
      <dgm:prSet presAssocID="{627C26E5-49CE-4848-8A72-29074F54E590}" presName="composite" presStyleCnt="0"/>
      <dgm:spPr/>
    </dgm:pt>
    <dgm:pt modelId="{647BC127-2BA3-4DDC-B427-1E9D9F04E8FF}" type="pres">
      <dgm:prSet presAssocID="{627C26E5-49CE-4848-8A72-29074F54E590}" presName="ParentText" presStyleLbl="node1" presStyleIdx="7" presStyleCnt="8">
        <dgm:presLayoutVars>
          <dgm:chMax val="1"/>
          <dgm:chPref val="1"/>
          <dgm:bulletEnabled val="1"/>
        </dgm:presLayoutVars>
      </dgm:prSet>
      <dgm:spPr/>
    </dgm:pt>
    <dgm:pt modelId="{BB32DB35-2A3A-4380-9E35-180A7C161EDE}" type="pres">
      <dgm:prSet presAssocID="{627C26E5-49CE-4848-8A72-29074F54E590}" presName="FinalChildText" presStyleLbl="revTx" presStyleIdx="7" presStyleCnt="8">
        <dgm:presLayoutVars>
          <dgm:chMax val="0"/>
          <dgm:chPref val="0"/>
          <dgm:bulletEnabled val="1"/>
        </dgm:presLayoutVars>
      </dgm:prSet>
      <dgm:spPr/>
    </dgm:pt>
  </dgm:ptLst>
  <dgm:cxnLst>
    <dgm:cxn modelId="{2BBFC107-99E3-4A84-BE45-222B649CC005}" srcId="{2DED3FD6-8628-4A4B-B6C9-4FE27DA0FBA9}" destId="{AE229060-79EF-4B40-B01F-04AE8246CC55}" srcOrd="0" destOrd="0" parTransId="{C10A98AD-CA13-43D6-A743-46D70F309425}" sibTransId="{7B5C2E81-A59E-4648-A990-9A36029AFFB7}"/>
    <dgm:cxn modelId="{53D0E60A-24DC-45AD-9CF1-A7B171F89E58}" srcId="{06E4CAB1-1A13-4BD6-8DEA-184A807590BE}" destId="{627C26E5-49CE-4848-8A72-29074F54E590}" srcOrd="7" destOrd="0" parTransId="{51524A9E-3138-4895-AA02-A48C6E8C615C}" sibTransId="{6F6FBAD0-B03C-4254-AC98-6E265993A2D6}"/>
    <dgm:cxn modelId="{9ACC650D-EA09-4930-B317-5CF987508735}" type="presOf" srcId="{8013268A-9DE4-4B6B-8B85-E54F0BD79E2B}" destId="{527D9C40-ACD2-47DC-B759-66149D3649CE}" srcOrd="0" destOrd="0" presId="urn:microsoft.com/office/officeart/2005/8/layout/StepDownProcess"/>
    <dgm:cxn modelId="{10179013-C3BF-4388-B16A-1619EC9FE4A8}" srcId="{06E4CAB1-1A13-4BD6-8DEA-184A807590BE}" destId="{2EB400EE-8904-4D28-B5D6-7DBC452F3EE8}" srcOrd="4" destOrd="0" parTransId="{35771AE6-1834-4624-8662-EBEDEB3506D0}" sibTransId="{C524FB52-37F0-4F67-9EA0-BA59FBCA89D4}"/>
    <dgm:cxn modelId="{CE13281D-4101-4324-B68C-03D760ADA2F4}" srcId="{FF1243AF-32D4-4E3C-8EB3-2FF0B8D700D2}" destId="{EE203A48-FF6B-45A4-9737-A515284C8863}" srcOrd="0" destOrd="0" parTransId="{101A7490-AF79-4982-9A29-89887A422F67}" sibTransId="{6BCFC1D0-0FCA-41EE-A7B5-F9D9017A6D1E}"/>
    <dgm:cxn modelId="{2B1C2721-9036-4EB5-A2E8-4221A6F1BD84}" srcId="{06E4CAB1-1A13-4BD6-8DEA-184A807590BE}" destId="{54DA7815-A03C-48FE-949C-38EFF19F1B89}" srcOrd="6" destOrd="0" parTransId="{DCEC6407-83AA-4ADD-913F-5A6CF2697C2C}" sibTransId="{443E9ECC-D0A7-439A-80ED-B8F6E75E518D}"/>
    <dgm:cxn modelId="{FA0A3929-4C9E-4ACD-BA3A-F87CBF3AD924}" type="presOf" srcId="{2DED3FD6-8628-4A4B-B6C9-4FE27DA0FBA9}" destId="{33E15DAA-1642-4FA3-8EAE-9E5123DB44D9}" srcOrd="0" destOrd="0" presId="urn:microsoft.com/office/officeart/2005/8/layout/StepDownProcess"/>
    <dgm:cxn modelId="{98703733-9A46-4F43-A8A5-546CBA0F4CF9}" type="presOf" srcId="{9904B2E5-6B1B-4869-A631-E80962E00394}" destId="{05864402-3960-4BF1-8A86-E21105E54B54}" srcOrd="0" destOrd="0" presId="urn:microsoft.com/office/officeart/2005/8/layout/StepDownProcess"/>
    <dgm:cxn modelId="{1AA0143C-4664-4532-9561-5C59C7BEBFDE}" type="presOf" srcId="{C3667DA7-F579-4AF7-AED6-6E1773FDB64E}" destId="{7EFF1FB9-0CA6-4F31-B784-12023E03E3F8}" srcOrd="0" destOrd="0" presId="urn:microsoft.com/office/officeart/2005/8/layout/StepDownProcess"/>
    <dgm:cxn modelId="{5BDDB663-F6E9-4A21-A721-CB88129CF25C}" type="presOf" srcId="{EE203A48-FF6B-45A4-9737-A515284C8863}" destId="{A5782C49-079F-4402-8E39-F3CFCACADC80}" srcOrd="0" destOrd="0" presId="urn:microsoft.com/office/officeart/2005/8/layout/StepDownProcess"/>
    <dgm:cxn modelId="{A8E6EA4F-F60F-4FED-A8A5-A343096D9A57}" type="presOf" srcId="{AE229060-79EF-4B40-B01F-04AE8246CC55}" destId="{44BF6BF8-6BCA-4DBC-897B-31ADFD6F06E8}" srcOrd="0" destOrd="0" presId="urn:microsoft.com/office/officeart/2005/8/layout/StepDownProcess"/>
    <dgm:cxn modelId="{A809D450-6A47-4419-A03F-52120B71A28E}" type="presOf" srcId="{E314C36D-C3FA-4FC8-B748-A0C108A46311}" destId="{EB099F54-D3A4-4164-93DA-63732C067236}" srcOrd="0" destOrd="0" presId="urn:microsoft.com/office/officeart/2005/8/layout/StepDownProcess"/>
    <dgm:cxn modelId="{67090E52-9F79-4CAF-A0F3-63DC328316FC}" srcId="{06E4CAB1-1A13-4BD6-8DEA-184A807590BE}" destId="{41E93205-CE88-44A4-A16D-573E81EA4EB4}" srcOrd="2" destOrd="0" parTransId="{833D5F90-5671-480C-BF39-F1196E2FE598}" sibTransId="{EB05AF8E-8907-4018-83E9-BFE6536E33E5}"/>
    <dgm:cxn modelId="{FE8EC277-56C9-487F-B483-40D56218C51B}" type="presOf" srcId="{2EB400EE-8904-4D28-B5D6-7DBC452F3EE8}" destId="{64246A69-439D-4D7D-8003-A289F4ED00BD}" srcOrd="0" destOrd="0" presId="urn:microsoft.com/office/officeart/2005/8/layout/StepDownProcess"/>
    <dgm:cxn modelId="{4BE32779-8173-405C-A5D1-E3623E5EAFA1}" srcId="{C3667DA7-F579-4AF7-AED6-6E1773FDB64E}" destId="{9904B2E5-6B1B-4869-A631-E80962E00394}" srcOrd="0" destOrd="0" parTransId="{D058648B-EAB7-4E9F-9249-0B1EA1FA611E}" sibTransId="{BC22DAF9-C373-4B70-9064-306ABE1935E5}"/>
    <dgm:cxn modelId="{AE08F17E-466F-40DF-B76E-09976207675C}" srcId="{627C26E5-49CE-4848-8A72-29074F54E590}" destId="{60F1577C-1D35-45F4-BE0F-43B347CEED6B}" srcOrd="0" destOrd="0" parTransId="{D326F4B1-1501-4630-BE92-5BC2C733909B}" sibTransId="{E9922B0D-0AD5-423B-A49A-CE7F4D21F74D}"/>
    <dgm:cxn modelId="{B4FECF83-E8EE-4CD2-939A-FEA43E84EE94}" srcId="{06E4CAB1-1A13-4BD6-8DEA-184A807590BE}" destId="{FF1243AF-32D4-4E3C-8EB3-2FF0B8D700D2}" srcOrd="1" destOrd="0" parTransId="{CF7CD072-1812-4C59-B49D-6C955846F829}" sibTransId="{DF5D1884-D9A0-4D31-91D0-C8D4C1B670BC}"/>
    <dgm:cxn modelId="{02EE1D89-BD3F-4DB1-B56F-2C06A3A03E39}" srcId="{06E4CAB1-1A13-4BD6-8DEA-184A807590BE}" destId="{C3667DA7-F579-4AF7-AED6-6E1773FDB64E}" srcOrd="5" destOrd="0" parTransId="{F852A49D-0F42-4201-A4C8-04C049C50A2E}" sibTransId="{C68611F1-8352-4B22-9FE3-2F19912F25E0}"/>
    <dgm:cxn modelId="{80FAE490-15FB-44A6-BD93-615681605553}" srcId="{06E4CAB1-1A13-4BD6-8DEA-184A807590BE}" destId="{2DED3FD6-8628-4A4B-B6C9-4FE27DA0FBA9}" srcOrd="0" destOrd="0" parTransId="{E6C9353D-5123-4975-A5BB-AC4A26401706}" sibTransId="{A1FF8424-D6C7-4BA1-B137-CCD251E7DB8D}"/>
    <dgm:cxn modelId="{78C35C97-5B70-4EA2-9E8E-FC66947D1553}" srcId="{2EB400EE-8904-4D28-B5D6-7DBC452F3EE8}" destId="{3D81795A-6864-4A54-99F9-B4A777FD9BC0}" srcOrd="0" destOrd="0" parTransId="{2D695691-1DAD-4A43-9453-66D1468C2568}" sibTransId="{518E3991-659E-4740-883C-232E3FFE5160}"/>
    <dgm:cxn modelId="{23007A97-8DD2-490D-BEFE-C68D3C0FE3E7}" type="presOf" srcId="{06E4CAB1-1A13-4BD6-8DEA-184A807590BE}" destId="{7C7F77CF-9EC9-43C0-9871-9488D4A4E1D4}" srcOrd="0" destOrd="0" presId="urn:microsoft.com/office/officeart/2005/8/layout/StepDownProcess"/>
    <dgm:cxn modelId="{F63FEBA6-89C0-491A-A739-34355ACEAD11}" srcId="{06E4CAB1-1A13-4BD6-8DEA-184A807590BE}" destId="{FF6DA4F4-7EFE-4B7E-9D77-297444694F59}" srcOrd="3" destOrd="0" parTransId="{92B8A078-A16F-4F44-A1A4-CC4994DA505A}" sibTransId="{5DFDE804-BFF8-439A-A32A-A3D033025A26}"/>
    <dgm:cxn modelId="{FC868EB7-F5C3-4809-9C94-B8E4254B112B}" type="presOf" srcId="{3D81795A-6864-4A54-99F9-B4A777FD9BC0}" destId="{1CD070DB-06AA-4E0C-BC35-255F326F56C0}" srcOrd="0" destOrd="0" presId="urn:microsoft.com/office/officeart/2005/8/layout/StepDownProcess"/>
    <dgm:cxn modelId="{C7D81EBB-F736-4263-9790-F85E7C88DE5F}" srcId="{54DA7815-A03C-48FE-949C-38EFF19F1B89}" destId="{9A4ADAD3-5367-49C6-B7C4-ABF597A7B275}" srcOrd="0" destOrd="0" parTransId="{839D47FA-E66E-4D90-88E5-D147FB8FDE5D}" sibTransId="{84D6AE12-5640-42BF-8EA2-0B9E4825EF08}"/>
    <dgm:cxn modelId="{4FF7DBBE-5242-4674-9006-3053AAE7B355}" type="presOf" srcId="{54DA7815-A03C-48FE-949C-38EFF19F1B89}" destId="{E466A9C5-FF79-4D27-88F5-CC6D74163CC8}" srcOrd="0" destOrd="0" presId="urn:microsoft.com/office/officeart/2005/8/layout/StepDownProcess"/>
    <dgm:cxn modelId="{662494C9-8BD7-476D-840C-31EFC5D8C453}" type="presOf" srcId="{41E93205-CE88-44A4-A16D-573E81EA4EB4}" destId="{04E66E00-EA51-4399-B166-A4011F8E0E66}" srcOrd="0" destOrd="0" presId="urn:microsoft.com/office/officeart/2005/8/layout/StepDownProcess"/>
    <dgm:cxn modelId="{74FB8ACC-3BD4-4DD3-BA90-FAC7AA0E1A75}" type="presOf" srcId="{FF1243AF-32D4-4E3C-8EB3-2FF0B8D700D2}" destId="{99C5A9AB-AA7A-400D-894D-D501FFA26D24}" srcOrd="0" destOrd="0" presId="urn:microsoft.com/office/officeart/2005/8/layout/StepDownProcess"/>
    <dgm:cxn modelId="{B79369E6-E360-47FC-B915-B12A241BDEC8}" type="presOf" srcId="{627C26E5-49CE-4848-8A72-29074F54E590}" destId="{647BC127-2BA3-4DDC-B427-1E9D9F04E8FF}" srcOrd="0" destOrd="0" presId="urn:microsoft.com/office/officeart/2005/8/layout/StepDownProcess"/>
    <dgm:cxn modelId="{503B82ED-5066-488C-BFC2-043366204218}" srcId="{FF6DA4F4-7EFE-4B7E-9D77-297444694F59}" destId="{8013268A-9DE4-4B6B-8B85-E54F0BD79E2B}" srcOrd="0" destOrd="0" parTransId="{8D11999A-B5DA-43A3-B533-3D80F59A47F2}" sibTransId="{A1864F6C-763C-4779-A246-E32E9198178E}"/>
    <dgm:cxn modelId="{F24A4EF1-C53D-4D9A-AA15-BB36EF93E4F8}" type="presOf" srcId="{FF6DA4F4-7EFE-4B7E-9D77-297444694F59}" destId="{C378AA98-B695-423A-AE4E-560D25C533BF}" srcOrd="0" destOrd="0" presId="urn:microsoft.com/office/officeart/2005/8/layout/StepDownProcess"/>
    <dgm:cxn modelId="{6FBCC1F9-ED17-498B-828C-C4B521F4B5D4}" type="presOf" srcId="{60F1577C-1D35-45F4-BE0F-43B347CEED6B}" destId="{BB32DB35-2A3A-4380-9E35-180A7C161EDE}" srcOrd="0" destOrd="0" presId="urn:microsoft.com/office/officeart/2005/8/layout/StepDownProcess"/>
    <dgm:cxn modelId="{8885E8F9-020E-43F4-8711-828CC5FFD128}" srcId="{41E93205-CE88-44A4-A16D-573E81EA4EB4}" destId="{E314C36D-C3FA-4FC8-B748-A0C108A46311}" srcOrd="0" destOrd="0" parTransId="{193F74FD-8131-4D22-9C01-7E4E6367360B}" sibTransId="{DF1AC000-BE91-4DD1-B04F-A3D0F5B13CD3}"/>
    <dgm:cxn modelId="{18B072FE-7BEB-438C-9B13-86D7DA15C999}" type="presOf" srcId="{9A4ADAD3-5367-49C6-B7C4-ABF597A7B275}" destId="{AD2A36F3-8DBA-4E53-9EE0-8254C8B2DF2D}" srcOrd="0" destOrd="0" presId="urn:microsoft.com/office/officeart/2005/8/layout/StepDownProcess"/>
    <dgm:cxn modelId="{4B64DF11-11BC-4B03-80A8-B07E06788237}" type="presParOf" srcId="{7C7F77CF-9EC9-43C0-9871-9488D4A4E1D4}" destId="{17A5E68E-31F4-4C87-848A-55F2AA45E0C6}" srcOrd="0" destOrd="0" presId="urn:microsoft.com/office/officeart/2005/8/layout/StepDownProcess"/>
    <dgm:cxn modelId="{D1D4ACC9-B1DC-4222-A576-CE24BC87E3AC}" type="presParOf" srcId="{17A5E68E-31F4-4C87-848A-55F2AA45E0C6}" destId="{5CD5AB37-3F50-4EDD-9695-24B7C92F4751}" srcOrd="0" destOrd="0" presId="urn:microsoft.com/office/officeart/2005/8/layout/StepDownProcess"/>
    <dgm:cxn modelId="{8CCE891E-1E3D-49AA-BF22-CB02A0E59C6A}" type="presParOf" srcId="{17A5E68E-31F4-4C87-848A-55F2AA45E0C6}" destId="{33E15DAA-1642-4FA3-8EAE-9E5123DB44D9}" srcOrd="1" destOrd="0" presId="urn:microsoft.com/office/officeart/2005/8/layout/StepDownProcess"/>
    <dgm:cxn modelId="{5048AFA3-9340-4DDE-809C-6F3E9059F811}" type="presParOf" srcId="{17A5E68E-31F4-4C87-848A-55F2AA45E0C6}" destId="{44BF6BF8-6BCA-4DBC-897B-31ADFD6F06E8}" srcOrd="2" destOrd="0" presId="urn:microsoft.com/office/officeart/2005/8/layout/StepDownProcess"/>
    <dgm:cxn modelId="{8E9204A7-650E-46D9-A6EC-DE0D92ED52D4}" type="presParOf" srcId="{7C7F77CF-9EC9-43C0-9871-9488D4A4E1D4}" destId="{B192C1F8-CA40-42D2-A063-409E64008C11}" srcOrd="1" destOrd="0" presId="urn:microsoft.com/office/officeart/2005/8/layout/StepDownProcess"/>
    <dgm:cxn modelId="{36AADBD9-702E-4A92-B6FA-9C2F49077FA6}" type="presParOf" srcId="{7C7F77CF-9EC9-43C0-9871-9488D4A4E1D4}" destId="{3A21F765-1226-47D4-AE21-0AAA1E6F7A5E}" srcOrd="2" destOrd="0" presId="urn:microsoft.com/office/officeart/2005/8/layout/StepDownProcess"/>
    <dgm:cxn modelId="{4F96C4F8-9C1F-46B7-A0AD-60D13D39E88F}" type="presParOf" srcId="{3A21F765-1226-47D4-AE21-0AAA1E6F7A5E}" destId="{F60014C7-FF68-4A0C-BC51-5ABCA7277BB3}" srcOrd="0" destOrd="0" presId="urn:microsoft.com/office/officeart/2005/8/layout/StepDownProcess"/>
    <dgm:cxn modelId="{A72C8506-3B40-4365-A45E-A26FA8386666}" type="presParOf" srcId="{3A21F765-1226-47D4-AE21-0AAA1E6F7A5E}" destId="{99C5A9AB-AA7A-400D-894D-D501FFA26D24}" srcOrd="1" destOrd="0" presId="urn:microsoft.com/office/officeart/2005/8/layout/StepDownProcess"/>
    <dgm:cxn modelId="{B94157FA-220C-44AE-AF4D-7499A3D064B0}" type="presParOf" srcId="{3A21F765-1226-47D4-AE21-0AAA1E6F7A5E}" destId="{A5782C49-079F-4402-8E39-F3CFCACADC80}" srcOrd="2" destOrd="0" presId="urn:microsoft.com/office/officeart/2005/8/layout/StepDownProcess"/>
    <dgm:cxn modelId="{2613D64D-9014-407A-A258-70FADCFE7C72}" type="presParOf" srcId="{7C7F77CF-9EC9-43C0-9871-9488D4A4E1D4}" destId="{AF5FF8F4-24F4-4C0F-A711-E19A286E356A}" srcOrd="3" destOrd="0" presId="urn:microsoft.com/office/officeart/2005/8/layout/StepDownProcess"/>
    <dgm:cxn modelId="{0C47E871-9EE7-4E0D-BF44-97F35355A210}" type="presParOf" srcId="{7C7F77CF-9EC9-43C0-9871-9488D4A4E1D4}" destId="{BA540089-1399-4761-A785-601BA9FDDF62}" srcOrd="4" destOrd="0" presId="urn:microsoft.com/office/officeart/2005/8/layout/StepDownProcess"/>
    <dgm:cxn modelId="{561D8218-A74A-4933-AB5D-49415F528743}" type="presParOf" srcId="{BA540089-1399-4761-A785-601BA9FDDF62}" destId="{E775C248-884D-4441-AB27-26DD38412B3F}" srcOrd="0" destOrd="0" presId="urn:microsoft.com/office/officeart/2005/8/layout/StepDownProcess"/>
    <dgm:cxn modelId="{B4821619-A15C-4EA2-B22C-835107CAA0E3}" type="presParOf" srcId="{BA540089-1399-4761-A785-601BA9FDDF62}" destId="{04E66E00-EA51-4399-B166-A4011F8E0E66}" srcOrd="1" destOrd="0" presId="urn:microsoft.com/office/officeart/2005/8/layout/StepDownProcess"/>
    <dgm:cxn modelId="{E6A2B1DA-76A9-42F1-880B-35E38867333B}" type="presParOf" srcId="{BA540089-1399-4761-A785-601BA9FDDF62}" destId="{EB099F54-D3A4-4164-93DA-63732C067236}" srcOrd="2" destOrd="0" presId="urn:microsoft.com/office/officeart/2005/8/layout/StepDownProcess"/>
    <dgm:cxn modelId="{98333162-F6F1-4096-B08A-07E3FCB06F77}" type="presParOf" srcId="{7C7F77CF-9EC9-43C0-9871-9488D4A4E1D4}" destId="{07A47E60-4132-4F1F-9D7B-34F948FE5BF7}" srcOrd="5" destOrd="0" presId="urn:microsoft.com/office/officeart/2005/8/layout/StepDownProcess"/>
    <dgm:cxn modelId="{744057EB-1D4A-4598-9F22-8C5F409045C4}" type="presParOf" srcId="{7C7F77CF-9EC9-43C0-9871-9488D4A4E1D4}" destId="{107753AB-B80D-4C8B-A971-1217D76C21A7}" srcOrd="6" destOrd="0" presId="urn:microsoft.com/office/officeart/2005/8/layout/StepDownProcess"/>
    <dgm:cxn modelId="{1B0EE0E0-04D7-4F63-8290-7642904D6C42}" type="presParOf" srcId="{107753AB-B80D-4C8B-A971-1217D76C21A7}" destId="{C41B3615-1EBC-4523-9D48-96C26612D368}" srcOrd="0" destOrd="0" presId="urn:microsoft.com/office/officeart/2005/8/layout/StepDownProcess"/>
    <dgm:cxn modelId="{DA4CEA9B-D311-414B-AF99-384CBCB8FE40}" type="presParOf" srcId="{107753AB-B80D-4C8B-A971-1217D76C21A7}" destId="{C378AA98-B695-423A-AE4E-560D25C533BF}" srcOrd="1" destOrd="0" presId="urn:microsoft.com/office/officeart/2005/8/layout/StepDownProcess"/>
    <dgm:cxn modelId="{15CB0A34-7DEB-4218-8CDF-814CB8692077}" type="presParOf" srcId="{107753AB-B80D-4C8B-A971-1217D76C21A7}" destId="{527D9C40-ACD2-47DC-B759-66149D3649CE}" srcOrd="2" destOrd="0" presId="urn:microsoft.com/office/officeart/2005/8/layout/StepDownProcess"/>
    <dgm:cxn modelId="{CC0D7812-8669-465D-BD04-A94AA3123CA5}" type="presParOf" srcId="{7C7F77CF-9EC9-43C0-9871-9488D4A4E1D4}" destId="{027A5A0B-7B43-42F5-A453-BA2F4485DABA}" srcOrd="7" destOrd="0" presId="urn:microsoft.com/office/officeart/2005/8/layout/StepDownProcess"/>
    <dgm:cxn modelId="{6A8F9A09-34C5-4D98-A5B8-771B46760A7B}" type="presParOf" srcId="{7C7F77CF-9EC9-43C0-9871-9488D4A4E1D4}" destId="{D016D4DA-1746-4A63-94B2-93F67480BFDF}" srcOrd="8" destOrd="0" presId="urn:microsoft.com/office/officeart/2005/8/layout/StepDownProcess"/>
    <dgm:cxn modelId="{596D06CE-616E-4A7D-BF78-2381B55CA26A}" type="presParOf" srcId="{D016D4DA-1746-4A63-94B2-93F67480BFDF}" destId="{A3EECD56-CC72-4A38-854A-F6E073D11DA2}" srcOrd="0" destOrd="0" presId="urn:microsoft.com/office/officeart/2005/8/layout/StepDownProcess"/>
    <dgm:cxn modelId="{4825C0D9-32B6-4B86-AEF0-AB5891803D80}" type="presParOf" srcId="{D016D4DA-1746-4A63-94B2-93F67480BFDF}" destId="{64246A69-439D-4D7D-8003-A289F4ED00BD}" srcOrd="1" destOrd="0" presId="urn:microsoft.com/office/officeart/2005/8/layout/StepDownProcess"/>
    <dgm:cxn modelId="{E95B7FF3-B0BE-4612-A937-B2B40FEC3600}" type="presParOf" srcId="{D016D4DA-1746-4A63-94B2-93F67480BFDF}" destId="{1CD070DB-06AA-4E0C-BC35-255F326F56C0}" srcOrd="2" destOrd="0" presId="urn:microsoft.com/office/officeart/2005/8/layout/StepDownProcess"/>
    <dgm:cxn modelId="{8A76A5E8-3655-4891-A89D-6435D1344F9E}" type="presParOf" srcId="{7C7F77CF-9EC9-43C0-9871-9488D4A4E1D4}" destId="{DDD702AA-B4CE-4AF8-8CB5-0CAF4BACEF6F}" srcOrd="9" destOrd="0" presId="urn:microsoft.com/office/officeart/2005/8/layout/StepDownProcess"/>
    <dgm:cxn modelId="{7E0AC96C-C287-446F-BAEB-F16E91B01D94}" type="presParOf" srcId="{7C7F77CF-9EC9-43C0-9871-9488D4A4E1D4}" destId="{2C72A9A5-28C8-4C98-A63E-5D9043B71AAF}" srcOrd="10" destOrd="0" presId="urn:microsoft.com/office/officeart/2005/8/layout/StepDownProcess"/>
    <dgm:cxn modelId="{0A23B751-34B6-4003-B12D-B41BB52A1D7E}" type="presParOf" srcId="{2C72A9A5-28C8-4C98-A63E-5D9043B71AAF}" destId="{FE062376-72A0-4C2A-BF18-80AAF0BB58B2}" srcOrd="0" destOrd="0" presId="urn:microsoft.com/office/officeart/2005/8/layout/StepDownProcess"/>
    <dgm:cxn modelId="{8B7EEADE-E978-4B61-B0E2-A9AC54C236F7}" type="presParOf" srcId="{2C72A9A5-28C8-4C98-A63E-5D9043B71AAF}" destId="{7EFF1FB9-0CA6-4F31-B784-12023E03E3F8}" srcOrd="1" destOrd="0" presId="urn:microsoft.com/office/officeart/2005/8/layout/StepDownProcess"/>
    <dgm:cxn modelId="{27FBD5B9-3FF7-4CFD-87A3-33385BBC94C1}" type="presParOf" srcId="{2C72A9A5-28C8-4C98-A63E-5D9043B71AAF}" destId="{05864402-3960-4BF1-8A86-E21105E54B54}" srcOrd="2" destOrd="0" presId="urn:microsoft.com/office/officeart/2005/8/layout/StepDownProcess"/>
    <dgm:cxn modelId="{E1745853-6EBC-4A3A-B0D3-629CB9D090A8}" type="presParOf" srcId="{7C7F77CF-9EC9-43C0-9871-9488D4A4E1D4}" destId="{C38392E9-F319-4F6A-B507-C88E871D2AC0}" srcOrd="11" destOrd="0" presId="urn:microsoft.com/office/officeart/2005/8/layout/StepDownProcess"/>
    <dgm:cxn modelId="{43D202FA-114B-4CE4-9980-A612D63E1E33}" type="presParOf" srcId="{7C7F77CF-9EC9-43C0-9871-9488D4A4E1D4}" destId="{6A8B6590-692F-41F5-BE1D-9B56D59C4D21}" srcOrd="12" destOrd="0" presId="urn:microsoft.com/office/officeart/2005/8/layout/StepDownProcess"/>
    <dgm:cxn modelId="{BD27608E-D0BB-4FFA-9B2B-FEFF0EF156CA}" type="presParOf" srcId="{6A8B6590-692F-41F5-BE1D-9B56D59C4D21}" destId="{13402251-8BB8-418A-85F0-6D67EDD1C704}" srcOrd="0" destOrd="0" presId="urn:microsoft.com/office/officeart/2005/8/layout/StepDownProcess"/>
    <dgm:cxn modelId="{73090BAB-92D4-4F7D-8864-2EF74A6FEE03}" type="presParOf" srcId="{6A8B6590-692F-41F5-BE1D-9B56D59C4D21}" destId="{E466A9C5-FF79-4D27-88F5-CC6D74163CC8}" srcOrd="1" destOrd="0" presId="urn:microsoft.com/office/officeart/2005/8/layout/StepDownProcess"/>
    <dgm:cxn modelId="{E8B3865B-6BE4-4612-B0B4-F7A572B0292B}" type="presParOf" srcId="{6A8B6590-692F-41F5-BE1D-9B56D59C4D21}" destId="{AD2A36F3-8DBA-4E53-9EE0-8254C8B2DF2D}" srcOrd="2" destOrd="0" presId="urn:microsoft.com/office/officeart/2005/8/layout/StepDownProcess"/>
    <dgm:cxn modelId="{14BC8CA5-F6C5-46FB-8E80-DEB098E7D95E}" type="presParOf" srcId="{7C7F77CF-9EC9-43C0-9871-9488D4A4E1D4}" destId="{652EFF6A-5BBF-4972-AAAB-0310F90CF5EE}" srcOrd="13" destOrd="0" presId="urn:microsoft.com/office/officeart/2005/8/layout/StepDownProcess"/>
    <dgm:cxn modelId="{ED6B3996-C721-40CE-BE19-275A8E33C1E0}" type="presParOf" srcId="{7C7F77CF-9EC9-43C0-9871-9488D4A4E1D4}" destId="{854C483E-8C8C-4CB5-9B43-480776316D2A}" srcOrd="14" destOrd="0" presId="urn:microsoft.com/office/officeart/2005/8/layout/StepDownProcess"/>
    <dgm:cxn modelId="{F2021D32-0E1C-4818-ADF6-0B07A91389AF}" type="presParOf" srcId="{854C483E-8C8C-4CB5-9B43-480776316D2A}" destId="{647BC127-2BA3-4DDC-B427-1E9D9F04E8FF}" srcOrd="0" destOrd="0" presId="urn:microsoft.com/office/officeart/2005/8/layout/StepDownProcess"/>
    <dgm:cxn modelId="{6A4FA4FD-6C90-4F33-ABFB-BADAB51F6584}" type="presParOf" srcId="{854C483E-8C8C-4CB5-9B43-480776316D2A}" destId="{BB32DB35-2A3A-4380-9E35-180A7C161EDE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5DEFCF-A0A8-4E81-82D6-E9BC26071366}" type="doc">
      <dgm:prSet loTypeId="urn:microsoft.com/office/officeart/2016/7/layout/ChevronBlockProcess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75E8141-9F70-42BF-99F2-11AB1432FA48}">
      <dgm:prSet/>
      <dgm:spPr/>
      <dgm:t>
        <a:bodyPr/>
        <a:lstStyle/>
        <a:p>
          <a:r>
            <a:rPr lang="en-US"/>
            <a:t>Step 8</a:t>
          </a:r>
        </a:p>
      </dgm:t>
    </dgm:pt>
    <dgm:pt modelId="{73FD7575-295C-4961-9904-D74D06AAF7CC}" type="parTrans" cxnId="{D6EA1C7F-AA09-4A2B-8AE2-234D6EF62EC4}">
      <dgm:prSet/>
      <dgm:spPr/>
      <dgm:t>
        <a:bodyPr/>
        <a:lstStyle/>
        <a:p>
          <a:endParaRPr lang="en-US"/>
        </a:p>
      </dgm:t>
    </dgm:pt>
    <dgm:pt modelId="{94A8F319-59B2-43FF-80F2-E5C423F7DBE8}" type="sibTrans" cxnId="{D6EA1C7F-AA09-4A2B-8AE2-234D6EF62EC4}">
      <dgm:prSet/>
      <dgm:spPr/>
      <dgm:t>
        <a:bodyPr/>
        <a:lstStyle/>
        <a:p>
          <a:endParaRPr lang="en-US"/>
        </a:p>
      </dgm:t>
    </dgm:pt>
    <dgm:pt modelId="{0A8B9F37-1B50-4F4F-92E2-26FF53FA2475}">
      <dgm:prSet/>
      <dgm:spPr/>
      <dgm:t>
        <a:bodyPr/>
        <a:lstStyle/>
        <a:p>
          <a:r>
            <a:rPr lang="en-US"/>
            <a:t>Step 8</a:t>
          </a:r>
        </a:p>
      </dgm:t>
    </dgm:pt>
    <dgm:pt modelId="{85111C3E-1B47-4F81-A5AF-35ADC20EA6D4}" type="parTrans" cxnId="{B0BFB76F-BCEE-4534-98B8-647C490DA20A}">
      <dgm:prSet/>
      <dgm:spPr/>
      <dgm:t>
        <a:bodyPr/>
        <a:lstStyle/>
        <a:p>
          <a:endParaRPr lang="en-US"/>
        </a:p>
      </dgm:t>
    </dgm:pt>
    <dgm:pt modelId="{20F12540-15C0-4FE7-A593-32AD48B236B0}" type="sibTrans" cxnId="{B0BFB76F-BCEE-4534-98B8-647C490DA20A}">
      <dgm:prSet/>
      <dgm:spPr/>
      <dgm:t>
        <a:bodyPr/>
        <a:lstStyle/>
        <a:p>
          <a:endParaRPr lang="en-US"/>
        </a:p>
      </dgm:t>
    </dgm:pt>
    <dgm:pt modelId="{92477EF9-A844-4E65-B51E-6FB372518751}">
      <dgm:prSet/>
      <dgm:spPr/>
      <dgm:t>
        <a:bodyPr/>
        <a:lstStyle/>
        <a:p>
          <a:r>
            <a:rPr lang="en-US"/>
            <a:t>Select lowest metric on final node</a:t>
          </a:r>
        </a:p>
      </dgm:t>
    </dgm:pt>
    <dgm:pt modelId="{19C9637C-6498-473E-B9E7-75B5738C848D}" type="parTrans" cxnId="{9AABD2EE-B55C-47BB-A9DF-7FFFFB9CF6BD}">
      <dgm:prSet/>
      <dgm:spPr/>
      <dgm:t>
        <a:bodyPr/>
        <a:lstStyle/>
        <a:p>
          <a:endParaRPr lang="en-US"/>
        </a:p>
      </dgm:t>
    </dgm:pt>
    <dgm:pt modelId="{2D0E5C7D-3887-4EEB-A905-69CF921AE3F8}" type="sibTrans" cxnId="{9AABD2EE-B55C-47BB-A9DF-7FFFFB9CF6BD}">
      <dgm:prSet/>
      <dgm:spPr/>
      <dgm:t>
        <a:bodyPr/>
        <a:lstStyle/>
        <a:p>
          <a:endParaRPr lang="en-US"/>
        </a:p>
      </dgm:t>
    </dgm:pt>
    <dgm:pt modelId="{04E60CB8-A9BC-42A4-A123-310EE9C75CFD}">
      <dgm:prSet/>
      <dgm:spPr/>
      <dgm:t>
        <a:bodyPr/>
        <a:lstStyle/>
        <a:p>
          <a:r>
            <a:rPr lang="en-US"/>
            <a:t>Step 9</a:t>
          </a:r>
        </a:p>
      </dgm:t>
    </dgm:pt>
    <dgm:pt modelId="{0386FFAF-E671-498C-AFE0-2593F44FBE8D}" type="parTrans" cxnId="{CAA5D5B1-2805-4B9E-AE98-882B04974268}">
      <dgm:prSet/>
      <dgm:spPr/>
      <dgm:t>
        <a:bodyPr/>
        <a:lstStyle/>
        <a:p>
          <a:endParaRPr lang="en-US"/>
        </a:p>
      </dgm:t>
    </dgm:pt>
    <dgm:pt modelId="{758E1CEF-A7FB-4795-814A-B8BFA2036FAC}" type="sibTrans" cxnId="{CAA5D5B1-2805-4B9E-AE98-882B04974268}">
      <dgm:prSet/>
      <dgm:spPr/>
      <dgm:t>
        <a:bodyPr/>
        <a:lstStyle/>
        <a:p>
          <a:endParaRPr lang="en-US"/>
        </a:p>
      </dgm:t>
    </dgm:pt>
    <dgm:pt modelId="{C59C80B6-DB00-4C48-8CC5-9C95A00A2CD4}">
      <dgm:prSet/>
      <dgm:spPr/>
      <dgm:t>
        <a:bodyPr/>
        <a:lstStyle/>
        <a:p>
          <a:r>
            <a:rPr lang="en-US"/>
            <a:t>Step 9</a:t>
          </a:r>
        </a:p>
      </dgm:t>
    </dgm:pt>
    <dgm:pt modelId="{91ACF5AE-91EC-431E-9F35-29BE86D85393}" type="parTrans" cxnId="{5E3B24FF-6ECC-4FAA-8E2B-CBA5E3F1A91E}">
      <dgm:prSet/>
      <dgm:spPr/>
      <dgm:t>
        <a:bodyPr/>
        <a:lstStyle/>
        <a:p>
          <a:endParaRPr lang="en-US"/>
        </a:p>
      </dgm:t>
    </dgm:pt>
    <dgm:pt modelId="{3FDC24DA-BA24-40D4-8D01-4EF4441E3CB1}" type="sibTrans" cxnId="{5E3B24FF-6ECC-4FAA-8E2B-CBA5E3F1A91E}">
      <dgm:prSet/>
      <dgm:spPr/>
      <dgm:t>
        <a:bodyPr/>
        <a:lstStyle/>
        <a:p>
          <a:endParaRPr lang="en-US"/>
        </a:p>
      </dgm:t>
    </dgm:pt>
    <dgm:pt modelId="{A079F2D0-ABE6-4D65-88B3-EE13354F1788}">
      <dgm:prSet/>
      <dgm:spPr/>
      <dgm:t>
        <a:bodyPr/>
        <a:lstStyle/>
        <a:p>
          <a:r>
            <a:rPr lang="en-US"/>
            <a:t>Trace back from selected node and decode received data from truth table</a:t>
          </a:r>
        </a:p>
      </dgm:t>
    </dgm:pt>
    <dgm:pt modelId="{C8BB32EF-CD7F-4580-8177-E9A7B6E41B55}" type="parTrans" cxnId="{DF563F12-237A-4BD8-89D1-8F9E64C2A0EF}">
      <dgm:prSet/>
      <dgm:spPr/>
      <dgm:t>
        <a:bodyPr/>
        <a:lstStyle/>
        <a:p>
          <a:endParaRPr lang="en-US"/>
        </a:p>
      </dgm:t>
    </dgm:pt>
    <dgm:pt modelId="{7B998EBB-4BFA-4623-92EA-3C91FA04FA0A}" type="sibTrans" cxnId="{DF563F12-237A-4BD8-89D1-8F9E64C2A0EF}">
      <dgm:prSet/>
      <dgm:spPr/>
      <dgm:t>
        <a:bodyPr/>
        <a:lstStyle/>
        <a:p>
          <a:endParaRPr lang="en-US"/>
        </a:p>
      </dgm:t>
    </dgm:pt>
    <dgm:pt modelId="{475FB891-D905-443E-87E8-6EDDBF726564}">
      <dgm:prSet/>
      <dgm:spPr/>
      <dgm:t>
        <a:bodyPr/>
        <a:lstStyle/>
        <a:p>
          <a:r>
            <a:rPr lang="en-US"/>
            <a:t>Step 10</a:t>
          </a:r>
        </a:p>
      </dgm:t>
    </dgm:pt>
    <dgm:pt modelId="{CD1269F1-82DE-4FBD-A0DA-5F4C051D5CE1}" type="parTrans" cxnId="{C647982B-056F-473D-AB91-D0671CC20796}">
      <dgm:prSet/>
      <dgm:spPr/>
      <dgm:t>
        <a:bodyPr/>
        <a:lstStyle/>
        <a:p>
          <a:endParaRPr lang="en-US"/>
        </a:p>
      </dgm:t>
    </dgm:pt>
    <dgm:pt modelId="{EE4EA2D4-F9CC-4E0D-B027-38BDD11BB2F4}" type="sibTrans" cxnId="{C647982B-056F-473D-AB91-D0671CC20796}">
      <dgm:prSet/>
      <dgm:spPr/>
      <dgm:t>
        <a:bodyPr/>
        <a:lstStyle/>
        <a:p>
          <a:endParaRPr lang="en-US"/>
        </a:p>
      </dgm:t>
    </dgm:pt>
    <dgm:pt modelId="{F8C49161-3E41-4A37-A2FA-75E930387C22}">
      <dgm:prSet/>
      <dgm:spPr/>
      <dgm:t>
        <a:bodyPr/>
        <a:lstStyle/>
        <a:p>
          <a:r>
            <a:rPr lang="en-US"/>
            <a:t>Step 10</a:t>
          </a:r>
        </a:p>
      </dgm:t>
    </dgm:pt>
    <dgm:pt modelId="{EFA20990-53CF-41DD-9DCA-D6283FFFB2DC}" type="parTrans" cxnId="{F07793E5-5A41-4DA3-8292-24E30CFE00AA}">
      <dgm:prSet/>
      <dgm:spPr/>
      <dgm:t>
        <a:bodyPr/>
        <a:lstStyle/>
        <a:p>
          <a:endParaRPr lang="en-US"/>
        </a:p>
      </dgm:t>
    </dgm:pt>
    <dgm:pt modelId="{A2A4F91F-E885-458C-A45B-DFCF4B2D2966}" type="sibTrans" cxnId="{F07793E5-5A41-4DA3-8292-24E30CFE00AA}">
      <dgm:prSet/>
      <dgm:spPr/>
      <dgm:t>
        <a:bodyPr/>
        <a:lstStyle/>
        <a:p>
          <a:endParaRPr lang="en-US"/>
        </a:p>
      </dgm:t>
    </dgm:pt>
    <dgm:pt modelId="{DF931E28-7370-4462-B996-7B6647153136}">
      <dgm:prSet/>
      <dgm:spPr/>
      <dgm:t>
        <a:bodyPr/>
        <a:lstStyle/>
        <a:p>
          <a:r>
            <a:rPr lang="en-US"/>
            <a:t>Set output pins</a:t>
          </a:r>
        </a:p>
      </dgm:t>
    </dgm:pt>
    <dgm:pt modelId="{3959BFFC-7413-4001-A2F6-D3AFA01D32D6}" type="parTrans" cxnId="{43E6DD0A-5CAF-497F-9E23-B4571A6F5531}">
      <dgm:prSet/>
      <dgm:spPr/>
      <dgm:t>
        <a:bodyPr/>
        <a:lstStyle/>
        <a:p>
          <a:endParaRPr lang="en-US"/>
        </a:p>
      </dgm:t>
    </dgm:pt>
    <dgm:pt modelId="{1B9CDFB0-1B5E-4A82-8E20-48D1B5E0F3A1}" type="sibTrans" cxnId="{43E6DD0A-5CAF-497F-9E23-B4571A6F5531}">
      <dgm:prSet/>
      <dgm:spPr/>
      <dgm:t>
        <a:bodyPr/>
        <a:lstStyle/>
        <a:p>
          <a:endParaRPr lang="en-US"/>
        </a:p>
      </dgm:t>
    </dgm:pt>
    <dgm:pt modelId="{45EECCF9-C918-4253-A2C6-81BCE31F756F}" type="pres">
      <dgm:prSet presAssocID="{0F5DEFCF-A0A8-4E81-82D6-E9BC26071366}" presName="Name0" presStyleCnt="0">
        <dgm:presLayoutVars>
          <dgm:dir/>
          <dgm:animLvl val="lvl"/>
          <dgm:resizeHandles val="exact"/>
        </dgm:presLayoutVars>
      </dgm:prSet>
      <dgm:spPr/>
    </dgm:pt>
    <dgm:pt modelId="{3178622F-5EC3-40DA-A117-BFDDDF466A77}" type="pres">
      <dgm:prSet presAssocID="{F75E8141-9F70-42BF-99F2-11AB1432FA48}" presName="composite" presStyleCnt="0"/>
      <dgm:spPr/>
    </dgm:pt>
    <dgm:pt modelId="{11FAA779-15DC-4921-AE72-F68302288A21}" type="pres">
      <dgm:prSet presAssocID="{F75E8141-9F70-42BF-99F2-11AB1432FA48}" presName="parTx" presStyleLbl="alignNode1" presStyleIdx="0" presStyleCnt="3">
        <dgm:presLayoutVars>
          <dgm:chMax val="0"/>
          <dgm:chPref val="0"/>
        </dgm:presLayoutVars>
      </dgm:prSet>
      <dgm:spPr/>
    </dgm:pt>
    <dgm:pt modelId="{AA510AC6-26DB-4DB5-9BF6-07545CE55323}" type="pres">
      <dgm:prSet presAssocID="{F75E8141-9F70-42BF-99F2-11AB1432FA48}" presName="desTx" presStyleLbl="alignAccFollowNode1" presStyleIdx="0" presStyleCnt="3">
        <dgm:presLayoutVars/>
      </dgm:prSet>
      <dgm:spPr/>
    </dgm:pt>
    <dgm:pt modelId="{6EAF4CCD-1903-41C7-8792-FCE7F0F2579E}" type="pres">
      <dgm:prSet presAssocID="{94A8F319-59B2-43FF-80F2-E5C423F7DBE8}" presName="space" presStyleCnt="0"/>
      <dgm:spPr/>
    </dgm:pt>
    <dgm:pt modelId="{02125D62-C29D-44C5-BC4F-D6D4A035D44B}" type="pres">
      <dgm:prSet presAssocID="{04E60CB8-A9BC-42A4-A123-310EE9C75CFD}" presName="composite" presStyleCnt="0"/>
      <dgm:spPr/>
    </dgm:pt>
    <dgm:pt modelId="{4C1E276D-5C3D-4720-A1AB-49626FEFC789}" type="pres">
      <dgm:prSet presAssocID="{04E60CB8-A9BC-42A4-A123-310EE9C75CFD}" presName="parTx" presStyleLbl="alignNode1" presStyleIdx="1" presStyleCnt="3">
        <dgm:presLayoutVars>
          <dgm:chMax val="0"/>
          <dgm:chPref val="0"/>
        </dgm:presLayoutVars>
      </dgm:prSet>
      <dgm:spPr/>
    </dgm:pt>
    <dgm:pt modelId="{BAEDB73D-C45F-441D-9264-2EDF558FCD1A}" type="pres">
      <dgm:prSet presAssocID="{04E60CB8-A9BC-42A4-A123-310EE9C75CFD}" presName="desTx" presStyleLbl="alignAccFollowNode1" presStyleIdx="1" presStyleCnt="3">
        <dgm:presLayoutVars/>
      </dgm:prSet>
      <dgm:spPr/>
    </dgm:pt>
    <dgm:pt modelId="{0E0FDC48-172D-41F4-A971-6150F335D32B}" type="pres">
      <dgm:prSet presAssocID="{758E1CEF-A7FB-4795-814A-B8BFA2036FAC}" presName="space" presStyleCnt="0"/>
      <dgm:spPr/>
    </dgm:pt>
    <dgm:pt modelId="{DBFCD426-874C-424E-BEDA-2F6A1F0F6DD8}" type="pres">
      <dgm:prSet presAssocID="{475FB891-D905-443E-87E8-6EDDBF726564}" presName="composite" presStyleCnt="0"/>
      <dgm:spPr/>
    </dgm:pt>
    <dgm:pt modelId="{5FA67200-1392-4884-8308-85FA5E5B347C}" type="pres">
      <dgm:prSet presAssocID="{475FB891-D905-443E-87E8-6EDDBF726564}" presName="parTx" presStyleLbl="alignNode1" presStyleIdx="2" presStyleCnt="3">
        <dgm:presLayoutVars>
          <dgm:chMax val="0"/>
          <dgm:chPref val="0"/>
        </dgm:presLayoutVars>
      </dgm:prSet>
      <dgm:spPr/>
    </dgm:pt>
    <dgm:pt modelId="{79BA3985-91B6-4D75-9604-EE6FDCAA4F9F}" type="pres">
      <dgm:prSet presAssocID="{475FB891-D905-443E-87E8-6EDDBF726564}" presName="desTx" presStyleLbl="alignAccFollowNode1" presStyleIdx="2" presStyleCnt="3">
        <dgm:presLayoutVars/>
      </dgm:prSet>
      <dgm:spPr/>
    </dgm:pt>
  </dgm:ptLst>
  <dgm:cxnLst>
    <dgm:cxn modelId="{43E6DD0A-5CAF-497F-9E23-B4571A6F5531}" srcId="{F8C49161-3E41-4A37-A2FA-75E930387C22}" destId="{DF931E28-7370-4462-B996-7B6647153136}" srcOrd="0" destOrd="0" parTransId="{3959BFFC-7413-4001-A2F6-D3AFA01D32D6}" sibTransId="{1B9CDFB0-1B5E-4A82-8E20-48D1B5E0F3A1}"/>
    <dgm:cxn modelId="{DF563F12-237A-4BD8-89D1-8F9E64C2A0EF}" srcId="{C59C80B6-DB00-4C48-8CC5-9C95A00A2CD4}" destId="{A079F2D0-ABE6-4D65-88B3-EE13354F1788}" srcOrd="0" destOrd="0" parTransId="{C8BB32EF-CD7F-4580-8177-E9A7B6E41B55}" sibTransId="{7B998EBB-4BFA-4623-92EA-3C91FA04FA0A}"/>
    <dgm:cxn modelId="{4D0FC918-37B9-4B8D-8DBC-D82E06A62D95}" type="presOf" srcId="{A079F2D0-ABE6-4D65-88B3-EE13354F1788}" destId="{BAEDB73D-C45F-441D-9264-2EDF558FCD1A}" srcOrd="0" destOrd="1" presId="urn:microsoft.com/office/officeart/2016/7/layout/ChevronBlockProcess"/>
    <dgm:cxn modelId="{68832522-735B-4742-BB6E-2F371B65B753}" type="presOf" srcId="{C59C80B6-DB00-4C48-8CC5-9C95A00A2CD4}" destId="{BAEDB73D-C45F-441D-9264-2EDF558FCD1A}" srcOrd="0" destOrd="0" presId="urn:microsoft.com/office/officeart/2016/7/layout/ChevronBlockProcess"/>
    <dgm:cxn modelId="{94A18826-21A1-465B-AD5F-54170FD4BFD0}" type="presOf" srcId="{0F5DEFCF-A0A8-4E81-82D6-E9BC26071366}" destId="{45EECCF9-C918-4253-A2C6-81BCE31F756F}" srcOrd="0" destOrd="0" presId="urn:microsoft.com/office/officeart/2016/7/layout/ChevronBlockProcess"/>
    <dgm:cxn modelId="{C647982B-056F-473D-AB91-D0671CC20796}" srcId="{0F5DEFCF-A0A8-4E81-82D6-E9BC26071366}" destId="{475FB891-D905-443E-87E8-6EDDBF726564}" srcOrd="2" destOrd="0" parTransId="{CD1269F1-82DE-4FBD-A0DA-5F4C051D5CE1}" sibTransId="{EE4EA2D4-F9CC-4E0D-B027-38BDD11BB2F4}"/>
    <dgm:cxn modelId="{B0BFB76F-BCEE-4534-98B8-647C490DA20A}" srcId="{F75E8141-9F70-42BF-99F2-11AB1432FA48}" destId="{0A8B9F37-1B50-4F4F-92E2-26FF53FA2475}" srcOrd="0" destOrd="0" parTransId="{85111C3E-1B47-4F81-A5AF-35ADC20EA6D4}" sibTransId="{20F12540-15C0-4FE7-A593-32AD48B236B0}"/>
    <dgm:cxn modelId="{0F19765A-17A1-48D6-8585-86773551E6BC}" type="presOf" srcId="{0A8B9F37-1B50-4F4F-92E2-26FF53FA2475}" destId="{AA510AC6-26DB-4DB5-9BF6-07545CE55323}" srcOrd="0" destOrd="0" presId="urn:microsoft.com/office/officeart/2016/7/layout/ChevronBlockProcess"/>
    <dgm:cxn modelId="{9F63637E-828A-4379-965F-2C780994341C}" type="presOf" srcId="{475FB891-D905-443E-87E8-6EDDBF726564}" destId="{5FA67200-1392-4884-8308-85FA5E5B347C}" srcOrd="0" destOrd="0" presId="urn:microsoft.com/office/officeart/2016/7/layout/ChevronBlockProcess"/>
    <dgm:cxn modelId="{D6EA1C7F-AA09-4A2B-8AE2-234D6EF62EC4}" srcId="{0F5DEFCF-A0A8-4E81-82D6-E9BC26071366}" destId="{F75E8141-9F70-42BF-99F2-11AB1432FA48}" srcOrd="0" destOrd="0" parTransId="{73FD7575-295C-4961-9904-D74D06AAF7CC}" sibTransId="{94A8F319-59B2-43FF-80F2-E5C423F7DBE8}"/>
    <dgm:cxn modelId="{08499791-C3ED-4895-B984-21F12289BD22}" type="presOf" srcId="{F8C49161-3E41-4A37-A2FA-75E930387C22}" destId="{79BA3985-91B6-4D75-9604-EE6FDCAA4F9F}" srcOrd="0" destOrd="0" presId="urn:microsoft.com/office/officeart/2016/7/layout/ChevronBlockProcess"/>
    <dgm:cxn modelId="{CAFD13AB-4873-49FA-9E17-A6C58C2F9265}" type="presOf" srcId="{04E60CB8-A9BC-42A4-A123-310EE9C75CFD}" destId="{4C1E276D-5C3D-4720-A1AB-49626FEFC789}" srcOrd="0" destOrd="0" presId="urn:microsoft.com/office/officeart/2016/7/layout/ChevronBlockProcess"/>
    <dgm:cxn modelId="{CAA5D5B1-2805-4B9E-AE98-882B04974268}" srcId="{0F5DEFCF-A0A8-4E81-82D6-E9BC26071366}" destId="{04E60CB8-A9BC-42A4-A123-310EE9C75CFD}" srcOrd="1" destOrd="0" parTransId="{0386FFAF-E671-498C-AFE0-2593F44FBE8D}" sibTransId="{758E1CEF-A7FB-4795-814A-B8BFA2036FAC}"/>
    <dgm:cxn modelId="{4EFCE5B5-2048-4FE2-B828-BDCD11A1305E}" type="presOf" srcId="{92477EF9-A844-4E65-B51E-6FB372518751}" destId="{AA510AC6-26DB-4DB5-9BF6-07545CE55323}" srcOrd="0" destOrd="1" presId="urn:microsoft.com/office/officeart/2016/7/layout/ChevronBlockProcess"/>
    <dgm:cxn modelId="{AD8AE9DB-E8D6-4298-83F7-35A8E6AD9812}" type="presOf" srcId="{F75E8141-9F70-42BF-99F2-11AB1432FA48}" destId="{11FAA779-15DC-4921-AE72-F68302288A21}" srcOrd="0" destOrd="0" presId="urn:microsoft.com/office/officeart/2016/7/layout/ChevronBlockProcess"/>
    <dgm:cxn modelId="{08D265E1-8FC2-4565-837A-C558E977C24F}" type="presOf" srcId="{DF931E28-7370-4462-B996-7B6647153136}" destId="{79BA3985-91B6-4D75-9604-EE6FDCAA4F9F}" srcOrd="0" destOrd="1" presId="urn:microsoft.com/office/officeart/2016/7/layout/ChevronBlockProcess"/>
    <dgm:cxn modelId="{F07793E5-5A41-4DA3-8292-24E30CFE00AA}" srcId="{475FB891-D905-443E-87E8-6EDDBF726564}" destId="{F8C49161-3E41-4A37-A2FA-75E930387C22}" srcOrd="0" destOrd="0" parTransId="{EFA20990-53CF-41DD-9DCA-D6283FFFB2DC}" sibTransId="{A2A4F91F-E885-458C-A45B-DFCF4B2D2966}"/>
    <dgm:cxn modelId="{9AABD2EE-B55C-47BB-A9DF-7FFFFB9CF6BD}" srcId="{0A8B9F37-1B50-4F4F-92E2-26FF53FA2475}" destId="{92477EF9-A844-4E65-B51E-6FB372518751}" srcOrd="0" destOrd="0" parTransId="{19C9637C-6498-473E-B9E7-75B5738C848D}" sibTransId="{2D0E5C7D-3887-4EEB-A905-69CF921AE3F8}"/>
    <dgm:cxn modelId="{5E3B24FF-6ECC-4FAA-8E2B-CBA5E3F1A91E}" srcId="{04E60CB8-A9BC-42A4-A123-310EE9C75CFD}" destId="{C59C80B6-DB00-4C48-8CC5-9C95A00A2CD4}" srcOrd="0" destOrd="0" parTransId="{91ACF5AE-91EC-431E-9F35-29BE86D85393}" sibTransId="{3FDC24DA-BA24-40D4-8D01-4EF4441E3CB1}"/>
    <dgm:cxn modelId="{014216AB-050A-4E24-9800-EA00E5104F10}" type="presParOf" srcId="{45EECCF9-C918-4253-A2C6-81BCE31F756F}" destId="{3178622F-5EC3-40DA-A117-BFDDDF466A77}" srcOrd="0" destOrd="0" presId="urn:microsoft.com/office/officeart/2016/7/layout/ChevronBlockProcess"/>
    <dgm:cxn modelId="{DF22F745-D971-4221-9F07-B139F1D6D50F}" type="presParOf" srcId="{3178622F-5EC3-40DA-A117-BFDDDF466A77}" destId="{11FAA779-15DC-4921-AE72-F68302288A21}" srcOrd="0" destOrd="0" presId="urn:microsoft.com/office/officeart/2016/7/layout/ChevronBlockProcess"/>
    <dgm:cxn modelId="{BA82229B-8C0F-4038-9C14-4BB5534E5CA0}" type="presParOf" srcId="{3178622F-5EC3-40DA-A117-BFDDDF466A77}" destId="{AA510AC6-26DB-4DB5-9BF6-07545CE55323}" srcOrd="1" destOrd="0" presId="urn:microsoft.com/office/officeart/2016/7/layout/ChevronBlockProcess"/>
    <dgm:cxn modelId="{19738828-F53C-48CC-8D8F-BDFD92F23DB5}" type="presParOf" srcId="{45EECCF9-C918-4253-A2C6-81BCE31F756F}" destId="{6EAF4CCD-1903-41C7-8792-FCE7F0F2579E}" srcOrd="1" destOrd="0" presId="urn:microsoft.com/office/officeart/2016/7/layout/ChevronBlockProcess"/>
    <dgm:cxn modelId="{B65C9D38-74CD-4642-8F3D-EBBEFCC0EC59}" type="presParOf" srcId="{45EECCF9-C918-4253-A2C6-81BCE31F756F}" destId="{02125D62-C29D-44C5-BC4F-D6D4A035D44B}" srcOrd="2" destOrd="0" presId="urn:microsoft.com/office/officeart/2016/7/layout/ChevronBlockProcess"/>
    <dgm:cxn modelId="{3C2FC1EF-17C4-4A5D-9F57-F8C844DF9E85}" type="presParOf" srcId="{02125D62-C29D-44C5-BC4F-D6D4A035D44B}" destId="{4C1E276D-5C3D-4720-A1AB-49626FEFC789}" srcOrd="0" destOrd="0" presId="urn:microsoft.com/office/officeart/2016/7/layout/ChevronBlockProcess"/>
    <dgm:cxn modelId="{322B20C1-F4F2-4567-ABEC-9F834F1BAA0B}" type="presParOf" srcId="{02125D62-C29D-44C5-BC4F-D6D4A035D44B}" destId="{BAEDB73D-C45F-441D-9264-2EDF558FCD1A}" srcOrd="1" destOrd="0" presId="urn:microsoft.com/office/officeart/2016/7/layout/ChevronBlockProcess"/>
    <dgm:cxn modelId="{F9A616AC-3F03-4471-8D4C-6452A5085BBF}" type="presParOf" srcId="{45EECCF9-C918-4253-A2C6-81BCE31F756F}" destId="{0E0FDC48-172D-41F4-A971-6150F335D32B}" srcOrd="3" destOrd="0" presId="urn:microsoft.com/office/officeart/2016/7/layout/ChevronBlockProcess"/>
    <dgm:cxn modelId="{A59D9CEC-455C-48CC-8784-B8D011F255BF}" type="presParOf" srcId="{45EECCF9-C918-4253-A2C6-81BCE31F756F}" destId="{DBFCD426-874C-424E-BEDA-2F6A1F0F6DD8}" srcOrd="4" destOrd="0" presId="urn:microsoft.com/office/officeart/2016/7/layout/ChevronBlockProcess"/>
    <dgm:cxn modelId="{1446C95A-CC37-4088-A0BF-730AC4DAA065}" type="presParOf" srcId="{DBFCD426-874C-424E-BEDA-2F6A1F0F6DD8}" destId="{5FA67200-1392-4884-8308-85FA5E5B347C}" srcOrd="0" destOrd="0" presId="urn:microsoft.com/office/officeart/2016/7/layout/ChevronBlockProcess"/>
    <dgm:cxn modelId="{923405B7-3A19-4B6D-86EF-1EE3790DE18C}" type="presParOf" srcId="{DBFCD426-874C-424E-BEDA-2F6A1F0F6DD8}" destId="{79BA3985-91B6-4D75-9604-EE6FDCAA4F9F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D5AB37-3F50-4EDD-9695-24B7C92F4751}">
      <dsp:nvSpPr>
        <dsp:cNvPr id="0" name=""/>
        <dsp:cNvSpPr/>
      </dsp:nvSpPr>
      <dsp:spPr>
        <a:xfrm rot="5400000">
          <a:off x="2449882" y="708938"/>
          <a:ext cx="600284" cy="68340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E15DAA-1642-4FA3-8EAE-9E5123DB44D9}">
      <dsp:nvSpPr>
        <dsp:cNvPr id="0" name=""/>
        <dsp:cNvSpPr/>
      </dsp:nvSpPr>
      <dsp:spPr>
        <a:xfrm>
          <a:off x="2290843" y="43511"/>
          <a:ext cx="1010525" cy="70733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On reset</a:t>
          </a:r>
        </a:p>
      </dsp:txBody>
      <dsp:txXfrm>
        <a:off x="2325378" y="78046"/>
        <a:ext cx="941455" cy="638264"/>
      </dsp:txXfrm>
    </dsp:sp>
    <dsp:sp modelId="{44BF6BF8-6BCA-4DBC-897B-31ADFD6F06E8}">
      <dsp:nvSpPr>
        <dsp:cNvPr id="0" name=""/>
        <dsp:cNvSpPr/>
      </dsp:nvSpPr>
      <dsp:spPr>
        <a:xfrm>
          <a:off x="3301368" y="110972"/>
          <a:ext cx="734959" cy="571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/>
            <a:t>Initialize all registers to 0</a:t>
          </a:r>
        </a:p>
      </dsp:txBody>
      <dsp:txXfrm>
        <a:off x="3301368" y="110972"/>
        <a:ext cx="734959" cy="571699"/>
      </dsp:txXfrm>
    </dsp:sp>
    <dsp:sp modelId="{F60014C7-FF68-4A0C-BC51-5ABCA7277BB3}">
      <dsp:nvSpPr>
        <dsp:cNvPr id="0" name=""/>
        <dsp:cNvSpPr/>
      </dsp:nvSpPr>
      <dsp:spPr>
        <a:xfrm rot="5400000">
          <a:off x="3287714" y="1503509"/>
          <a:ext cx="600284" cy="68340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C5A9AB-AA7A-400D-894D-D501FFA26D24}">
      <dsp:nvSpPr>
        <dsp:cNvPr id="0" name=""/>
        <dsp:cNvSpPr/>
      </dsp:nvSpPr>
      <dsp:spPr>
        <a:xfrm>
          <a:off x="3128675" y="838082"/>
          <a:ext cx="1010525" cy="70733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Step 1 Hamming Distance</a:t>
          </a:r>
        </a:p>
      </dsp:txBody>
      <dsp:txXfrm>
        <a:off x="3163210" y="872617"/>
        <a:ext cx="941455" cy="638264"/>
      </dsp:txXfrm>
    </dsp:sp>
    <dsp:sp modelId="{A5782C49-079F-4402-8E39-F3CFCACADC80}">
      <dsp:nvSpPr>
        <dsp:cNvPr id="0" name=""/>
        <dsp:cNvSpPr/>
      </dsp:nvSpPr>
      <dsp:spPr>
        <a:xfrm>
          <a:off x="4139201" y="905542"/>
          <a:ext cx="734959" cy="571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/>
            <a:t>Evaluate all the path metrics from input D</a:t>
          </a:r>
        </a:p>
      </dsp:txBody>
      <dsp:txXfrm>
        <a:off x="4139201" y="905542"/>
        <a:ext cx="734959" cy="571699"/>
      </dsp:txXfrm>
    </dsp:sp>
    <dsp:sp modelId="{E775C248-884D-4441-AB27-26DD38412B3F}">
      <dsp:nvSpPr>
        <dsp:cNvPr id="0" name=""/>
        <dsp:cNvSpPr/>
      </dsp:nvSpPr>
      <dsp:spPr>
        <a:xfrm rot="5400000">
          <a:off x="4125547" y="2298079"/>
          <a:ext cx="600284" cy="68340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E66E00-EA51-4399-B166-A4011F8E0E66}">
      <dsp:nvSpPr>
        <dsp:cNvPr id="0" name=""/>
        <dsp:cNvSpPr/>
      </dsp:nvSpPr>
      <dsp:spPr>
        <a:xfrm>
          <a:off x="3966508" y="1632652"/>
          <a:ext cx="1010525" cy="70733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Step 2 Hamming Distance</a:t>
          </a:r>
        </a:p>
      </dsp:txBody>
      <dsp:txXfrm>
        <a:off x="4001043" y="1667187"/>
        <a:ext cx="941455" cy="638264"/>
      </dsp:txXfrm>
    </dsp:sp>
    <dsp:sp modelId="{EB099F54-D3A4-4164-93DA-63732C067236}">
      <dsp:nvSpPr>
        <dsp:cNvPr id="0" name=""/>
        <dsp:cNvSpPr/>
      </dsp:nvSpPr>
      <dsp:spPr>
        <a:xfrm>
          <a:off x="4977033" y="1700113"/>
          <a:ext cx="734959" cy="571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/>
            <a:t>Evaluate all the path metrics from input D and add with previous node</a:t>
          </a:r>
        </a:p>
      </dsp:txBody>
      <dsp:txXfrm>
        <a:off x="4977033" y="1700113"/>
        <a:ext cx="734959" cy="571699"/>
      </dsp:txXfrm>
    </dsp:sp>
    <dsp:sp modelId="{C41B3615-1EBC-4523-9D48-96C26612D368}">
      <dsp:nvSpPr>
        <dsp:cNvPr id="0" name=""/>
        <dsp:cNvSpPr/>
      </dsp:nvSpPr>
      <dsp:spPr>
        <a:xfrm rot="5400000">
          <a:off x="4963380" y="3092649"/>
          <a:ext cx="600284" cy="68340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78AA98-B695-423A-AE4E-560D25C533BF}">
      <dsp:nvSpPr>
        <dsp:cNvPr id="0" name=""/>
        <dsp:cNvSpPr/>
      </dsp:nvSpPr>
      <dsp:spPr>
        <a:xfrm>
          <a:off x="4804341" y="2427222"/>
          <a:ext cx="1010525" cy="70733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Step 3 Hamming Distance</a:t>
          </a:r>
        </a:p>
      </dsp:txBody>
      <dsp:txXfrm>
        <a:off x="4838876" y="2461757"/>
        <a:ext cx="941455" cy="638264"/>
      </dsp:txXfrm>
    </dsp:sp>
    <dsp:sp modelId="{527D9C40-ACD2-47DC-B759-66149D3649CE}">
      <dsp:nvSpPr>
        <dsp:cNvPr id="0" name=""/>
        <dsp:cNvSpPr/>
      </dsp:nvSpPr>
      <dsp:spPr>
        <a:xfrm>
          <a:off x="5814866" y="2494683"/>
          <a:ext cx="734959" cy="571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/>
            <a:t>Evaluate all the path metrics from input D</a:t>
          </a:r>
        </a:p>
      </dsp:txBody>
      <dsp:txXfrm>
        <a:off x="5814866" y="2494683"/>
        <a:ext cx="734959" cy="571699"/>
      </dsp:txXfrm>
    </dsp:sp>
    <dsp:sp modelId="{A3EECD56-CC72-4A38-854A-F6E073D11DA2}">
      <dsp:nvSpPr>
        <dsp:cNvPr id="0" name=""/>
        <dsp:cNvSpPr/>
      </dsp:nvSpPr>
      <dsp:spPr>
        <a:xfrm rot="5400000">
          <a:off x="5801212" y="3887220"/>
          <a:ext cx="600284" cy="68340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246A69-439D-4D7D-8003-A289F4ED00BD}">
      <dsp:nvSpPr>
        <dsp:cNvPr id="0" name=""/>
        <dsp:cNvSpPr/>
      </dsp:nvSpPr>
      <dsp:spPr>
        <a:xfrm>
          <a:off x="5642173" y="3221793"/>
          <a:ext cx="1010525" cy="707334"/>
        </a:xfrm>
        <a:prstGeom prst="roundRect">
          <a:avLst>
            <a:gd name="adj" fmla="val 1667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Step 4 Hamming Distance and path elimination</a:t>
          </a:r>
        </a:p>
      </dsp:txBody>
      <dsp:txXfrm>
        <a:off x="5676708" y="3256328"/>
        <a:ext cx="941455" cy="638264"/>
      </dsp:txXfrm>
    </dsp:sp>
    <dsp:sp modelId="{1CD070DB-06AA-4E0C-BC35-255F326F56C0}">
      <dsp:nvSpPr>
        <dsp:cNvPr id="0" name=""/>
        <dsp:cNvSpPr/>
      </dsp:nvSpPr>
      <dsp:spPr>
        <a:xfrm>
          <a:off x="6652699" y="3289253"/>
          <a:ext cx="734959" cy="571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/>
            <a:t>Evaluate all path metrics from D and eliminate other merging paths on the same node</a:t>
          </a:r>
        </a:p>
      </dsp:txBody>
      <dsp:txXfrm>
        <a:off x="6652699" y="3289253"/>
        <a:ext cx="734959" cy="571699"/>
      </dsp:txXfrm>
    </dsp:sp>
    <dsp:sp modelId="{FE062376-72A0-4C2A-BF18-80AAF0BB58B2}">
      <dsp:nvSpPr>
        <dsp:cNvPr id="0" name=""/>
        <dsp:cNvSpPr/>
      </dsp:nvSpPr>
      <dsp:spPr>
        <a:xfrm rot="5400000">
          <a:off x="6639045" y="4681790"/>
          <a:ext cx="600284" cy="68340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FF1FB9-0CA6-4F31-B784-12023E03E3F8}">
      <dsp:nvSpPr>
        <dsp:cNvPr id="0" name=""/>
        <dsp:cNvSpPr/>
      </dsp:nvSpPr>
      <dsp:spPr>
        <a:xfrm>
          <a:off x="6480006" y="4016363"/>
          <a:ext cx="1010525" cy="707334"/>
        </a:xfrm>
        <a:prstGeom prst="roundRect">
          <a:avLst>
            <a:gd name="adj" fmla="val 1667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Step 5 Hamming Distance and path elimination</a:t>
          </a:r>
        </a:p>
      </dsp:txBody>
      <dsp:txXfrm>
        <a:off x="6514541" y="4050898"/>
        <a:ext cx="941455" cy="638264"/>
      </dsp:txXfrm>
    </dsp:sp>
    <dsp:sp modelId="{05864402-3960-4BF1-8A86-E21105E54B54}">
      <dsp:nvSpPr>
        <dsp:cNvPr id="0" name=""/>
        <dsp:cNvSpPr/>
      </dsp:nvSpPr>
      <dsp:spPr>
        <a:xfrm>
          <a:off x="7490531" y="4083824"/>
          <a:ext cx="734959" cy="571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/>
            <a:t>Evaluate all path metrics from D and eliminate other merging paths on the same node</a:t>
          </a:r>
        </a:p>
      </dsp:txBody>
      <dsp:txXfrm>
        <a:off x="7490531" y="4083824"/>
        <a:ext cx="734959" cy="571699"/>
      </dsp:txXfrm>
    </dsp:sp>
    <dsp:sp modelId="{13402251-8BB8-418A-85F0-6D67EDD1C704}">
      <dsp:nvSpPr>
        <dsp:cNvPr id="0" name=""/>
        <dsp:cNvSpPr/>
      </dsp:nvSpPr>
      <dsp:spPr>
        <a:xfrm rot="5400000">
          <a:off x="7476878" y="5476360"/>
          <a:ext cx="600284" cy="68340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66A9C5-FF79-4D27-88F5-CC6D74163CC8}">
      <dsp:nvSpPr>
        <dsp:cNvPr id="0" name=""/>
        <dsp:cNvSpPr/>
      </dsp:nvSpPr>
      <dsp:spPr>
        <a:xfrm>
          <a:off x="7317839" y="4810933"/>
          <a:ext cx="1010525" cy="707334"/>
        </a:xfrm>
        <a:prstGeom prst="roundRect">
          <a:avLst>
            <a:gd name="adj" fmla="val 1667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Step 6 Hamming Distance and path elimination</a:t>
          </a:r>
        </a:p>
      </dsp:txBody>
      <dsp:txXfrm>
        <a:off x="7352374" y="4845468"/>
        <a:ext cx="941455" cy="638264"/>
      </dsp:txXfrm>
    </dsp:sp>
    <dsp:sp modelId="{AD2A36F3-8DBA-4E53-9EE0-8254C8B2DF2D}">
      <dsp:nvSpPr>
        <dsp:cNvPr id="0" name=""/>
        <dsp:cNvSpPr/>
      </dsp:nvSpPr>
      <dsp:spPr>
        <a:xfrm>
          <a:off x="8328364" y="4878394"/>
          <a:ext cx="734959" cy="571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/>
            <a:t>Evaluate all path metrics from D and eliminate other merging paths on the same node</a:t>
          </a:r>
        </a:p>
      </dsp:txBody>
      <dsp:txXfrm>
        <a:off x="8328364" y="4878394"/>
        <a:ext cx="734959" cy="571699"/>
      </dsp:txXfrm>
    </dsp:sp>
    <dsp:sp modelId="{647BC127-2BA3-4DDC-B427-1E9D9F04E8FF}">
      <dsp:nvSpPr>
        <dsp:cNvPr id="0" name=""/>
        <dsp:cNvSpPr/>
      </dsp:nvSpPr>
      <dsp:spPr>
        <a:xfrm>
          <a:off x="8155671" y="5605504"/>
          <a:ext cx="1010525" cy="707334"/>
        </a:xfrm>
        <a:prstGeom prst="roundRect">
          <a:avLst>
            <a:gd name="adj" fmla="val 1667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Step 7 Hamming Distance and path elimination</a:t>
          </a:r>
        </a:p>
      </dsp:txBody>
      <dsp:txXfrm>
        <a:off x="8190206" y="5640039"/>
        <a:ext cx="941455" cy="638264"/>
      </dsp:txXfrm>
    </dsp:sp>
    <dsp:sp modelId="{BB32DB35-2A3A-4380-9E35-180A7C161EDE}">
      <dsp:nvSpPr>
        <dsp:cNvPr id="0" name=""/>
        <dsp:cNvSpPr/>
      </dsp:nvSpPr>
      <dsp:spPr>
        <a:xfrm>
          <a:off x="9166197" y="5672964"/>
          <a:ext cx="734959" cy="571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/>
            <a:t>Evaluate all path metrics from D and eliminate other merging paths on the same node</a:t>
          </a:r>
        </a:p>
      </dsp:txBody>
      <dsp:txXfrm>
        <a:off x="9166197" y="5672964"/>
        <a:ext cx="734959" cy="5716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FAA779-15DC-4921-AE72-F68302288A21}">
      <dsp:nvSpPr>
        <dsp:cNvPr id="0" name=""/>
        <dsp:cNvSpPr/>
      </dsp:nvSpPr>
      <dsp:spPr>
        <a:xfrm>
          <a:off x="8930" y="713846"/>
          <a:ext cx="3534264" cy="1060279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Step 8</a:t>
          </a:r>
        </a:p>
      </dsp:txBody>
      <dsp:txXfrm>
        <a:off x="327014" y="713846"/>
        <a:ext cx="2898096" cy="1060279"/>
      </dsp:txXfrm>
    </dsp:sp>
    <dsp:sp modelId="{AA510AC6-26DB-4DB5-9BF6-07545CE55323}">
      <dsp:nvSpPr>
        <dsp:cNvPr id="0" name=""/>
        <dsp:cNvSpPr/>
      </dsp:nvSpPr>
      <dsp:spPr>
        <a:xfrm>
          <a:off x="8930" y="1774126"/>
          <a:ext cx="3216180" cy="186336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Step 8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Select lowest metric on final node</a:t>
          </a:r>
        </a:p>
      </dsp:txBody>
      <dsp:txXfrm>
        <a:off x="8930" y="1774126"/>
        <a:ext cx="3216180" cy="1863365"/>
      </dsp:txXfrm>
    </dsp:sp>
    <dsp:sp modelId="{4C1E276D-5C3D-4720-A1AB-49626FEFC789}">
      <dsp:nvSpPr>
        <dsp:cNvPr id="0" name=""/>
        <dsp:cNvSpPr/>
      </dsp:nvSpPr>
      <dsp:spPr>
        <a:xfrm>
          <a:off x="3490667" y="713846"/>
          <a:ext cx="3534264" cy="1060279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Step 9</a:t>
          </a:r>
        </a:p>
      </dsp:txBody>
      <dsp:txXfrm>
        <a:off x="3808751" y="713846"/>
        <a:ext cx="2898096" cy="1060279"/>
      </dsp:txXfrm>
    </dsp:sp>
    <dsp:sp modelId="{BAEDB73D-C45F-441D-9264-2EDF558FCD1A}">
      <dsp:nvSpPr>
        <dsp:cNvPr id="0" name=""/>
        <dsp:cNvSpPr/>
      </dsp:nvSpPr>
      <dsp:spPr>
        <a:xfrm>
          <a:off x="3490667" y="1774126"/>
          <a:ext cx="3216180" cy="186336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Step 9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Trace back from selected node and decode received data from truth table</a:t>
          </a:r>
        </a:p>
      </dsp:txBody>
      <dsp:txXfrm>
        <a:off x="3490667" y="1774126"/>
        <a:ext cx="3216180" cy="1863365"/>
      </dsp:txXfrm>
    </dsp:sp>
    <dsp:sp modelId="{5FA67200-1392-4884-8308-85FA5E5B347C}">
      <dsp:nvSpPr>
        <dsp:cNvPr id="0" name=""/>
        <dsp:cNvSpPr/>
      </dsp:nvSpPr>
      <dsp:spPr>
        <a:xfrm>
          <a:off x="6972405" y="713846"/>
          <a:ext cx="3534264" cy="1060279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Step 10</a:t>
          </a:r>
        </a:p>
      </dsp:txBody>
      <dsp:txXfrm>
        <a:off x="7290489" y="713846"/>
        <a:ext cx="2898096" cy="1060279"/>
      </dsp:txXfrm>
    </dsp:sp>
    <dsp:sp modelId="{79BA3985-91B6-4D75-9604-EE6FDCAA4F9F}">
      <dsp:nvSpPr>
        <dsp:cNvPr id="0" name=""/>
        <dsp:cNvSpPr/>
      </dsp:nvSpPr>
      <dsp:spPr>
        <a:xfrm>
          <a:off x="6972405" y="1774126"/>
          <a:ext cx="3216180" cy="186336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Step 10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Set output pins</a:t>
          </a:r>
        </a:p>
      </dsp:txBody>
      <dsp:txXfrm>
        <a:off x="6972405" y="1774126"/>
        <a:ext cx="3216180" cy="18633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F8A26-E606-2C29-6B1F-DC01A5AAB7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450907-A9B8-62E6-8325-290D09062D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B494A-A615-2173-95E0-6597B85AD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5B159-FEA0-C9BD-B609-CC152B027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B9335-A7C0-EFF3-5597-D21F767A1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31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688C9-B3E0-1F41-548F-F153AE019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ED4FA4-7520-8233-9C81-06BC4E5A1A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AB014-B527-852B-A3A8-9BCF93FE3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5E796-4EAF-9BC6-2AF7-17050ABBD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FF2FB-D1E6-A138-48E1-F24B9359E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83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B075F8-15BF-1C46-38C0-763B7111F1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8D2864-7BA9-8F29-4B9C-F5A06F1E45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02C78-A981-CAFA-DD35-CD6B4AE6C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EA46E-855C-1BD1-C192-9B25198E0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531AE-6D40-5F79-A2FA-B927A1959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23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49613-4C2B-4589-2C71-73365B0A7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E5CD7-3E15-FDCB-717B-02525688B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C71A5-39A8-EA57-3CD3-AC7C3C1D5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815E7B-8DAC-E273-4B82-3D9D04FDC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62DE4-6DE2-0C8E-5CC5-78B33AC42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05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9C0AB-7490-6E63-6CE8-D0D315457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7E618-A215-CEA6-4F85-EB8086220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BF516-E9FD-3798-F645-5785042ED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71B5-53DA-0FBE-7D24-40EDECC92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554AB-3759-8D80-1E0E-331F73327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472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7336A-6C06-8F21-1A1C-21DD9CC8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F6C1F-12C2-65E7-ED44-30A14DE78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8413E-5189-6D47-205A-DC2EBBDB5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C07823-3846-2ACD-5938-0BF6ABEE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DC2E0-A7B1-8233-2E58-A19373683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98C40-35C8-7A4F-F623-56F7BCF65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26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809FB-FC0C-51AF-9EC4-07483413B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9BA6D-00A7-4D82-7420-16965E396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421385-D0DD-F174-0057-0E49E95D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B34281-ECF6-586B-830F-877CB8CF3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2BD2E2-A464-CAD0-783E-1C2BD7FEE4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10681A-4E66-A25B-CBF5-3CA394A4A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CCA471-9362-0197-46A9-6A68E50AD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82A1BF-8559-1969-727F-EAF14B87C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76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BA8F-B5DB-84B5-028C-26D3D3E27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7C066A-011C-B987-0A03-AFFB42000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F42901-0714-927D-F8F0-1E5C21C12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35FDB4-DF06-A27B-1AD8-9DDC21FE0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19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014892-DE74-CF1E-F29A-50C244A83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8D32D6-D594-1DCE-F278-6AC99D694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20E481-0B3C-0604-A446-75DEB3AEB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08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192AF-E726-D9F2-C724-FE644C935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73CED-D727-7046-7F8C-10A90C22F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0F761-7477-92A6-8E24-A8A91CFBC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44B988-14EB-7325-7164-E68D9F50C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6C1C48-D2CE-3C3C-C84E-AB311C8B2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63EF7-04C4-EBB7-0DD2-C2626A69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16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4A2F4-F8F4-D17E-2A8A-C3A7EF188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EB3F53-205C-A783-2E93-9AA0695CCC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843E86-3FC6-EB9B-85D6-F84FBA032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69096D-1B89-0F7F-5B16-F68D0F85D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9562F7-0ADC-6359-FBFB-8FE47732E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813F66-71CF-4AF7-99E4-16FEC54D7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824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5FAB7D-40B9-19ED-1C46-61D22A4E2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9B539-29E4-1086-BA97-8FCC0F810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D38F5-7B0F-53E1-BDEC-4E58FBB2D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83196-547A-4BBE-8831-CC0B73FBE05C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3D9D0-FD24-3F18-46B6-262C4A18A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914EA-C084-4A98-F92A-6FD755EA6A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7EB53-585A-4FCD-9BE8-11855AFB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84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B1AA2-F2E3-7ADF-DBBD-1E81E98AC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3835" y="1212850"/>
            <a:ext cx="4124325" cy="873125"/>
          </a:xfrm>
        </p:spPr>
        <p:txBody>
          <a:bodyPr/>
          <a:lstStyle/>
          <a:p>
            <a:r>
              <a:rPr lang="en-US"/>
              <a:t>Microelectronics</a:t>
            </a:r>
            <a:endParaRPr lang="LID4096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1013D78-4351-B45D-6A36-7C181B166C80}"/>
              </a:ext>
            </a:extLst>
          </p:cNvPr>
          <p:cNvSpPr txBox="1">
            <a:spLocks/>
          </p:cNvSpPr>
          <p:nvPr/>
        </p:nvSpPr>
        <p:spPr>
          <a:xfrm>
            <a:off x="2414586" y="2816622"/>
            <a:ext cx="7362825" cy="10342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0" i="0">
                <a:solidFill>
                  <a:srgbClr val="201F1E"/>
                </a:solidFill>
                <a:effectLst/>
              </a:rPr>
              <a:t>VHDL implementation of a Viterbi Decoder</a:t>
            </a:r>
            <a:endParaRPr lang="LID4096" sz="320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065167A-CD7D-DD86-EF86-CE003E9A32FB}"/>
              </a:ext>
            </a:extLst>
          </p:cNvPr>
          <p:cNvSpPr txBox="1">
            <a:spLocks/>
          </p:cNvSpPr>
          <p:nvPr/>
        </p:nvSpPr>
        <p:spPr>
          <a:xfrm>
            <a:off x="3283948" y="4795710"/>
            <a:ext cx="5624098" cy="1638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err="1">
                <a:latin typeface="+mn-lt"/>
              </a:rPr>
              <a:t>Nafis</a:t>
            </a:r>
            <a:r>
              <a:rPr lang="en-US" sz="2400">
                <a:latin typeface="+mn-lt"/>
              </a:rPr>
              <a:t> Ahmed(7213757)</a:t>
            </a:r>
          </a:p>
          <a:p>
            <a:pPr algn="ctr"/>
            <a:r>
              <a:rPr lang="en-US" sz="2400">
                <a:latin typeface="+mn-lt"/>
              </a:rPr>
              <a:t>Nijat Dashdamirov(7213892)</a:t>
            </a:r>
          </a:p>
          <a:p>
            <a:pPr algn="ctr"/>
            <a:r>
              <a:rPr lang="en-US" sz="2400">
                <a:latin typeface="+mn-lt"/>
              </a:rPr>
              <a:t>Omar </a:t>
            </a:r>
            <a:r>
              <a:rPr lang="en-US" sz="2400" err="1">
                <a:latin typeface="+mn-lt"/>
              </a:rPr>
              <a:t>Mammadov</a:t>
            </a:r>
            <a:r>
              <a:rPr lang="en-US" sz="2400">
                <a:latin typeface="+mn-lt"/>
              </a:rPr>
              <a:t>(7213766)</a:t>
            </a:r>
          </a:p>
          <a:p>
            <a:pPr algn="ctr"/>
            <a:r>
              <a:rPr lang="en-US" sz="2400" err="1">
                <a:latin typeface="+mn-lt"/>
              </a:rPr>
              <a:t>Shifana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Rahiman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Pattukulangara</a:t>
            </a:r>
            <a:r>
              <a:rPr lang="en-US" sz="2400">
                <a:latin typeface="+mn-lt"/>
              </a:rPr>
              <a:t> Mohamed (7213285)</a:t>
            </a:r>
            <a:endParaRPr lang="LID4096" sz="24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038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1C10D-F70E-FDA1-DFE7-2225C1E84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ENCODER DESIGN</a:t>
            </a:r>
            <a:endParaRPr lang="en-US"/>
          </a:p>
        </p:txBody>
      </p:sp>
      <p:pic>
        <p:nvPicPr>
          <p:cNvPr id="5" name="Content Placeholder 4" descr="Diagram, radar chart&#10;&#10;Description automatically generated">
            <a:extLst>
              <a:ext uri="{FF2B5EF4-FFF2-40B4-BE49-F238E27FC236}">
                <a16:creationId xmlns:a16="http://schemas.microsoft.com/office/drawing/2014/main" id="{CA376441-F33B-D72B-EE9C-39FF627341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572" y="1673110"/>
            <a:ext cx="9062933" cy="4819765"/>
          </a:xfrm>
        </p:spPr>
      </p:pic>
    </p:spTree>
    <p:extLst>
      <p:ext uri="{BB962C8B-B14F-4D97-AF65-F5344CB8AC3E}">
        <p14:creationId xmlns:p14="http://schemas.microsoft.com/office/powerpoint/2010/main" val="485034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1C10D-F70E-FDA1-DFE7-2225C1E84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ENCODER WAVEFORM SIMULATION 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543050"/>
            <a:ext cx="87820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866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FDB67-7B8A-4BEC-72B5-3E5168C2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ENCODER IMPLEMENTATION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978C5-5927-BD80-7107-6EC66C0C9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E0D0C5-DA63-4890-C41F-511358EFC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68" r="81078" b="11529"/>
          <a:stretch/>
        </p:blipFill>
        <p:spPr>
          <a:xfrm>
            <a:off x="897621" y="1597710"/>
            <a:ext cx="4118995" cy="503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668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DA8A3-0A99-69B8-E1F7-A32388ACE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124"/>
            <a:ext cx="10515600" cy="1325563"/>
          </a:xfrm>
        </p:spPr>
        <p:txBody>
          <a:bodyPr/>
          <a:lstStyle/>
          <a:p>
            <a:r>
              <a:rPr lang="en-GB"/>
              <a:t>ENCODER IMPLEMENTATION – test bench</a:t>
            </a: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90B855-C785-864D-DE56-55AD83B43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5610" y="1304794"/>
            <a:ext cx="3090555" cy="5413082"/>
          </a:xfrm>
        </p:spPr>
      </p:pic>
    </p:spTree>
    <p:extLst>
      <p:ext uri="{BB962C8B-B14F-4D97-AF65-F5344CB8AC3E}">
        <p14:creationId xmlns:p14="http://schemas.microsoft.com/office/powerpoint/2010/main" val="2854228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DA8A3-0A99-69B8-E1F7-A32388ACE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124"/>
            <a:ext cx="10515600" cy="1325563"/>
          </a:xfrm>
        </p:spPr>
        <p:txBody>
          <a:bodyPr/>
          <a:lstStyle/>
          <a:p>
            <a:r>
              <a:rPr lang="en-GB"/>
              <a:t>ENCODER FLOWCHART</a:t>
            </a:r>
            <a:endParaRPr lang="en-US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3DB7F4CE-61CF-C253-D4DD-7C1CE454E1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74831" y="1482699"/>
            <a:ext cx="4671092" cy="5228356"/>
          </a:xfrm>
        </p:spPr>
      </p:pic>
    </p:spTree>
    <p:extLst>
      <p:ext uri="{BB962C8B-B14F-4D97-AF65-F5344CB8AC3E}">
        <p14:creationId xmlns:p14="http://schemas.microsoft.com/office/powerpoint/2010/main" val="726452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2E8F-E1CA-CA9C-8E63-7C7383DC0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VITREBI DECODER (truth table)</a:t>
            </a:r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E72ABA-8066-BAA1-7954-83C86FCA4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8583" y="1825625"/>
            <a:ext cx="607483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989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8324A-3672-A501-E9E5-690981BB9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VITREBI DECODER (FUNCTIONAL DIAGRAM)</a:t>
            </a:r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9DFC29C-53C0-66C4-B4FF-F7D00A29CF4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0864" y="1825625"/>
            <a:ext cx="663027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4074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2B99E-4852-4BD1-AA4B-16CFAC25B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VITREBI DECODER (TASK GRAPH/state diagram)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E7F58-B2E2-85AE-B394-DE29DF542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82B9049-8937-3F14-199B-E21421AC4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8742" y="1705769"/>
            <a:ext cx="6010275" cy="459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7088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96940-A7DA-A9BE-4008-3BD875F8B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VITREBI DECODER (ALGORITHM/TRELLIS DIAGRAM)</a:t>
            </a:r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886AB43-1947-B45B-F0FF-68ADBDDF7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767" y="1027906"/>
            <a:ext cx="6935234" cy="5807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54091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49D8B-0673-6D57-4F28-9C9A5AE73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01650"/>
          </a:xfrm>
        </p:spPr>
        <p:txBody>
          <a:bodyPr>
            <a:normAutofit fontScale="90000"/>
          </a:bodyPr>
          <a:lstStyle/>
          <a:p>
            <a:r>
              <a:rPr lang="en-US"/>
              <a:t>Decoder 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6642ED-61C2-5D82-E3C9-F742C56FF3D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501650"/>
          <a:ext cx="12192000" cy="6356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93881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16598-3571-4C87-359B-BA43C728A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0" y="174625"/>
            <a:ext cx="2476500" cy="930275"/>
          </a:xfrm>
        </p:spPr>
        <p:txBody>
          <a:bodyPr/>
          <a:lstStyle/>
          <a:p>
            <a:r>
              <a:rPr lang="en-US"/>
              <a:t>Contents</a:t>
            </a:r>
            <a:endParaRPr lang="LID4096"/>
          </a:p>
        </p:txBody>
      </p:sp>
      <p:sp>
        <p:nvSpPr>
          <p:cNvPr id="3" name="TextBox 2"/>
          <p:cNvSpPr txBox="1"/>
          <p:nvPr/>
        </p:nvSpPr>
        <p:spPr>
          <a:xfrm>
            <a:off x="1317763" y="2460134"/>
            <a:ext cx="742390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General information about encoders and decoders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Encoder Truth Table, Code, Waveform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Decoder Code, Process flow, Chart and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Decoder task graph, trellis diagram, truth table, functional diagram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53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077A1-875A-4C43-4154-05F14B9C2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Flow cont.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1329895F-3313-0E0A-C1F9-63C5BD83F328}"/>
              </a:ext>
            </a:extLst>
          </p:cNvPr>
          <p:cNvGraphicFramePr/>
          <p:nvPr/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42461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1568E-CA54-73DF-BAEB-13A4225CE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VITERBI DECODER testbench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AA822-E3CB-B998-A96E-20655E7863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1929"/>
            <a:ext cx="10515600" cy="5199530"/>
          </a:xfrm>
        </p:spPr>
        <p:txBody>
          <a:bodyPr numCol="2">
            <a:normAutofit lnSpcReduction="10000"/>
          </a:bodyPr>
          <a:lstStyle/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module </a:t>
            </a:r>
            <a:r>
              <a:rPr lang="en-US" sz="1400" err="1"/>
              <a:t>decoder_tb</a:t>
            </a:r>
            <a:r>
              <a:rPr lang="en-US" sz="1400"/>
              <a:t>();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  reg </a:t>
            </a:r>
            <a:r>
              <a:rPr lang="en-US" sz="1400" err="1"/>
              <a:t>clk</a:t>
            </a:r>
            <a:r>
              <a:rPr lang="en-US" sz="1400"/>
              <a:t>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  reg reset;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  reg [13:0] </a:t>
            </a:r>
            <a:r>
              <a:rPr lang="en-US" sz="1400" err="1"/>
              <a:t>dat</a:t>
            </a:r>
            <a:r>
              <a:rPr lang="en-US" sz="1400"/>
              <a:t>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  wire [6:0] out;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  reg ready;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  decoder decoder_1(</a:t>
            </a:r>
            <a:r>
              <a:rPr lang="en-US" sz="1400" err="1"/>
              <a:t>clk,reset,dat,out,ready</a:t>
            </a:r>
            <a:r>
              <a:rPr lang="en-US" sz="1400"/>
              <a:t>);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initial begin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 	$</a:t>
            </a:r>
            <a:r>
              <a:rPr lang="en-US" sz="1400" err="1"/>
              <a:t>dumpfile</a:t>
            </a:r>
            <a:r>
              <a:rPr lang="en-US" sz="1400"/>
              <a:t>("</a:t>
            </a:r>
            <a:r>
              <a:rPr lang="en-US" sz="1400" err="1"/>
              <a:t>dump.vcd</a:t>
            </a:r>
            <a:r>
              <a:rPr lang="en-US" sz="1400"/>
              <a:t>"); 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    	$</a:t>
            </a:r>
            <a:r>
              <a:rPr lang="en-US" sz="1400" err="1"/>
              <a:t>dumpvars</a:t>
            </a:r>
            <a:r>
              <a:rPr lang="en-US" sz="1400"/>
              <a:t>(1);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clk</a:t>
            </a:r>
            <a:r>
              <a:rPr lang="en-US" sz="1400"/>
              <a:t>&lt;=~</a:t>
            </a:r>
            <a:r>
              <a:rPr lang="en-US" sz="1400" err="1"/>
              <a:t>clk</a:t>
            </a:r>
            <a:r>
              <a:rPr lang="en-US" sz="1400"/>
              <a:t>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reset&lt;=0;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#2 </a:t>
            </a:r>
            <a:r>
              <a:rPr lang="en-US" sz="1400" err="1"/>
              <a:t>clk</a:t>
            </a:r>
            <a:r>
              <a:rPr lang="en-US" sz="1400"/>
              <a:t>&lt;=~</a:t>
            </a:r>
            <a:r>
              <a:rPr lang="en-US" sz="1400" err="1"/>
              <a:t>clk</a:t>
            </a:r>
            <a:r>
              <a:rPr lang="en-US" sz="1400"/>
              <a:t>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#1 reset&lt;=1;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        	#1 </a:t>
            </a:r>
            <a:r>
              <a:rPr lang="en-US" sz="1400" err="1"/>
              <a:t>clk</a:t>
            </a:r>
            <a:r>
              <a:rPr lang="en-US" sz="1400"/>
              <a:t>&lt;=~</a:t>
            </a:r>
            <a:r>
              <a:rPr lang="en-US" sz="1400" err="1"/>
              <a:t>clk</a:t>
            </a:r>
            <a:r>
              <a:rPr lang="en-US" sz="1400"/>
              <a:t>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repeat(100) begin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#2 </a:t>
            </a:r>
            <a:r>
              <a:rPr lang="en-US" sz="1400" err="1"/>
              <a:t>clk</a:t>
            </a:r>
            <a:r>
              <a:rPr lang="en-US" sz="1400"/>
              <a:t>&lt;=~</a:t>
            </a:r>
            <a:r>
              <a:rPr lang="en-US" sz="1400" err="1"/>
              <a:t>clk</a:t>
            </a:r>
            <a:r>
              <a:rPr lang="en-US" sz="1400"/>
              <a:t>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end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ready&lt;=1;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#2 </a:t>
            </a:r>
            <a:r>
              <a:rPr lang="en-US" sz="1400" err="1"/>
              <a:t>clk</a:t>
            </a:r>
            <a:r>
              <a:rPr lang="en-US" sz="1400"/>
              <a:t>&lt;=~</a:t>
            </a:r>
            <a:r>
              <a:rPr lang="en-US" sz="1400" err="1"/>
              <a:t>clk</a:t>
            </a:r>
            <a:r>
              <a:rPr lang="en-US" sz="1400"/>
              <a:t>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repeat(40) begin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#2 </a:t>
            </a:r>
            <a:r>
              <a:rPr lang="en-US" sz="1400" err="1"/>
              <a:t>clk</a:t>
            </a:r>
            <a:r>
              <a:rPr lang="en-US" sz="1400"/>
              <a:t>&lt;=~</a:t>
            </a:r>
            <a:r>
              <a:rPr lang="en-US" sz="1400" err="1"/>
              <a:t>clk</a:t>
            </a:r>
            <a:r>
              <a:rPr lang="en-US" sz="1400"/>
              <a:t>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end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   end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initial begin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clk</a:t>
            </a:r>
            <a:r>
              <a:rPr lang="en-US" sz="1400"/>
              <a:t>&lt;=0;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ready&lt;=0;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[13]&lt;=1;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[12]&lt;=1;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[11]&lt;=1;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[10]&lt;=1;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[9] &lt;= 0;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[8] &lt;= 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[7] &lt;= 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//</a:t>
            </a:r>
            <a:r>
              <a:rPr lang="en-US" sz="1400" err="1"/>
              <a:t>dat</a:t>
            </a:r>
            <a:r>
              <a:rPr lang="en-US" sz="1400"/>
              <a:t>[6] &lt;= 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[6] &lt;=0; //error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[5] &lt;= 0;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[4] &lt;= 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[3] &lt;= 0;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[2] &lt;= 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[1] &lt;= 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</a:t>
            </a:r>
            <a:r>
              <a:rPr lang="en-US" sz="1400" err="1"/>
              <a:t>dat</a:t>
            </a:r>
            <a:r>
              <a:rPr lang="en-US" sz="1400"/>
              <a:t>[0] &lt;= 1;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/>
              <a:t>	end</a:t>
            </a:r>
          </a:p>
          <a:p>
            <a:pPr marL="0" indent="0">
              <a:lnSpc>
                <a:spcPct val="110000"/>
              </a:lnSpc>
              <a:spcBef>
                <a:spcPts val="100"/>
              </a:spcBef>
              <a:buNone/>
            </a:pPr>
            <a:r>
              <a:rPr lang="en-US" sz="1400" err="1"/>
              <a:t>endmodule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548874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092B1C-3B9D-405F-380E-7196CBEB5E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6270" y="0"/>
            <a:ext cx="9759460" cy="6858000"/>
          </a:xfrm>
        </p:spPr>
      </p:pic>
    </p:spTree>
    <p:extLst>
      <p:ext uri="{BB962C8B-B14F-4D97-AF65-F5344CB8AC3E}">
        <p14:creationId xmlns:p14="http://schemas.microsoft.com/office/powerpoint/2010/main" val="4173958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1DC23C-393E-4E9B-0C31-4C313D39A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671" y="0"/>
            <a:ext cx="991865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7F26064-FBFA-88FF-8A9E-51EC31844561}"/>
              </a:ext>
            </a:extLst>
          </p:cNvPr>
          <p:cNvSpPr/>
          <p:nvPr/>
        </p:nvSpPr>
        <p:spPr>
          <a:xfrm>
            <a:off x="-1" y="2923462"/>
            <a:ext cx="2470548" cy="35394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nl-NL" sz="1400">
                <a:latin typeface="Consolas" panose="020B0609020204030204" pitchFamily="49" charset="0"/>
              </a:rPr>
              <a:t>    INPUT encoded frame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    dat[13]&lt;=1;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dat[12]&lt;=1;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dat[11]&lt;=1;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dat[10]&lt;=1;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dat[9] &lt;= 0;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dat[8] &lt;= 1;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dat[7] &lt;= 1;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//dat[6] &lt;= 1;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</a:t>
            </a:r>
            <a:r>
              <a:rPr lang="nl-NL" sz="1400" b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dat[6] &lt;=0; //error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dat[5] &lt;= 0;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dat[4] &lt;= 1;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dat[3] &lt;= 0;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dat[2] &lt;= 1;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dat[1] &lt;= 1;</a:t>
            </a:r>
          </a:p>
          <a:p>
            <a:r>
              <a:rPr lang="nl-NL" sz="1400" b="0">
                <a:effectLst/>
                <a:latin typeface="Consolas" panose="020B0609020204030204" pitchFamily="49" charset="0"/>
              </a:rPr>
              <a:t>    dat[0] &lt;= 1;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238206-61AE-CDCC-0024-328E0941F6BC}"/>
              </a:ext>
            </a:extLst>
          </p:cNvPr>
          <p:cNvSpPr/>
          <p:nvPr/>
        </p:nvSpPr>
        <p:spPr>
          <a:xfrm>
            <a:off x="-104950" y="1728136"/>
            <a:ext cx="268044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u="sng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Proof of Correction and decoding</a:t>
            </a:r>
          </a:p>
        </p:txBody>
      </p:sp>
    </p:spTree>
    <p:extLst>
      <p:ext uri="{BB962C8B-B14F-4D97-AF65-F5344CB8AC3E}">
        <p14:creationId xmlns:p14="http://schemas.microsoft.com/office/powerpoint/2010/main" val="13938910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5F0E358-1E49-4920-80D8-C3D138708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2D2362D-7010-4036-B9CA-03DFC8EB3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389812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6D52E4-E904-FA12-9B40-977367172B9B}"/>
              </a:ext>
            </a:extLst>
          </p:cNvPr>
          <p:cNvSpPr/>
          <p:nvPr/>
        </p:nvSpPr>
        <p:spPr>
          <a:xfrm>
            <a:off x="8016641" y="662400"/>
            <a:ext cx="3410309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0" kern="120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Encoder Synthesis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13579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AADE51-91A9-E04F-0EBA-C1929BE1B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050" y="1511433"/>
            <a:ext cx="6015897" cy="3835134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AE19092-B40F-DC91-C7F5-C0627491C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6641" y="2286000"/>
            <a:ext cx="3410309" cy="3844800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1407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6EDA09-3873-3FF4-7F5E-CE03D20F293D}"/>
              </a:ext>
            </a:extLst>
          </p:cNvPr>
          <p:cNvSpPr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Decoder Synthesis</a:t>
            </a:r>
            <a:endParaRPr lang="en-US" sz="3600" b="0" kern="1200" cap="none" spc="0">
              <a:ln w="0"/>
              <a:solidFill>
                <a:srgbClr val="FFF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Diagram, schematic&#10;&#10;Description automatically generated">
            <a:extLst>
              <a:ext uri="{FF2B5EF4-FFF2-40B4-BE49-F238E27FC236}">
                <a16:creationId xmlns:a16="http://schemas.microsoft.com/office/drawing/2014/main" id="{5E855EDC-71C7-11BC-D956-B8E07339FF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103" y="643466"/>
            <a:ext cx="5499126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703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11006F85-BEB6-7952-BA27-DC3976BC5E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427" r="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559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3699-4BB0-A56C-8CBB-E4159E8F2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9662" y="271333"/>
            <a:ext cx="2352675" cy="1073150"/>
          </a:xfrm>
        </p:spPr>
        <p:txBody>
          <a:bodyPr/>
          <a:lstStyle/>
          <a:p>
            <a:r>
              <a:rPr lang="en-US"/>
              <a:t>Encoders</a:t>
            </a:r>
            <a:endParaRPr lang="LID4096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8F7BD9-0200-B1B5-2FC8-F5FF7B537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4190" y="1790700"/>
            <a:ext cx="7497810" cy="5067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AB7DCA1-72AA-2CE7-5BB5-4B414C81E0E5}"/>
              </a:ext>
            </a:extLst>
          </p:cNvPr>
          <p:cNvSpPr txBox="1"/>
          <p:nvPr/>
        </p:nvSpPr>
        <p:spPr>
          <a:xfrm>
            <a:off x="552450" y="2459504"/>
            <a:ext cx="32194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Encoder is a digital circuit producing a binary output code depending on which of its inputs are activated. </a:t>
            </a:r>
            <a:endParaRPr lang="LID4096" sz="2400"/>
          </a:p>
        </p:txBody>
      </p:sp>
    </p:spTree>
    <p:extLst>
      <p:ext uri="{BB962C8B-B14F-4D97-AF65-F5344CB8AC3E}">
        <p14:creationId xmlns:p14="http://schemas.microsoft.com/office/powerpoint/2010/main" val="38005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3699-4BB0-A56C-8CBB-E4159E8F2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9662" y="42733"/>
            <a:ext cx="2352675" cy="1073150"/>
          </a:xfrm>
        </p:spPr>
        <p:txBody>
          <a:bodyPr/>
          <a:lstStyle/>
          <a:p>
            <a:r>
              <a:rPr lang="en-US"/>
              <a:t>Encoders</a:t>
            </a:r>
            <a:endParaRPr lang="LID4096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1959F9C-B3EE-9C23-46CE-CA8D23CB6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175" y="1115883"/>
            <a:ext cx="8657650" cy="57421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874A95C-8B38-CB81-0588-D4B4CE399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38225"/>
            <a:ext cx="12163425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72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AD858-A4F5-D374-263C-EFEA00E6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679451"/>
            <a:ext cx="5257800" cy="901700"/>
          </a:xfrm>
        </p:spPr>
        <p:txBody>
          <a:bodyPr/>
          <a:lstStyle/>
          <a:p>
            <a:r>
              <a:rPr lang="en-US"/>
              <a:t>Why to use encoders?</a:t>
            </a:r>
            <a:endParaRPr lang="LID4096"/>
          </a:p>
        </p:txBody>
      </p:sp>
      <p:pic>
        <p:nvPicPr>
          <p:cNvPr id="1026" name="Picture 2" descr="Bidirectional Encoder Representations from Transformers (BERT)">
            <a:extLst>
              <a:ext uri="{FF2B5EF4-FFF2-40B4-BE49-F238E27FC236}">
                <a16:creationId xmlns:a16="http://schemas.microsoft.com/office/drawing/2014/main" id="{899B6DB3-A513-645A-75C3-01EC54F41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1119" y="2731710"/>
            <a:ext cx="4912256" cy="273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50EDED-1AE5-7A9C-5B39-F644ED71A190}"/>
              </a:ext>
            </a:extLst>
          </p:cNvPr>
          <p:cNvSpPr txBox="1"/>
          <p:nvPr/>
        </p:nvSpPr>
        <p:spPr>
          <a:xfrm>
            <a:off x="723900" y="2519639"/>
            <a:ext cx="5486400" cy="35086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Bi-directional: context from left and from right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Good at extracting meaningful information</a:t>
            </a:r>
            <a:endParaRPr lang="en-US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Sequence classification</a:t>
            </a:r>
            <a:endParaRPr lang="en-US" sz="2400"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cs typeface="Calibri"/>
            </a:endParaRPr>
          </a:p>
          <a:p>
            <a:endParaRPr lang="en-US" sz="2400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LID4096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37897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3699-4BB0-A56C-8CBB-E4159E8F2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9234" y="414208"/>
            <a:ext cx="4674961" cy="107315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Transmission &amp; Reception</a:t>
            </a:r>
            <a:endParaRPr lang="LID4096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A33673-C5CE-1547-4BCD-1385D67487BD}"/>
              </a:ext>
            </a:extLst>
          </p:cNvPr>
          <p:cNvSpPr txBox="1"/>
          <p:nvPr/>
        </p:nvSpPr>
        <p:spPr>
          <a:xfrm>
            <a:off x="808717" y="1766056"/>
            <a:ext cx="3267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Decoder is a digital circuit converting an input binary code into a single numeric output.</a:t>
            </a:r>
            <a:endParaRPr lang="LID4096" sz="2400"/>
          </a:p>
        </p:txBody>
      </p:sp>
      <p:pic>
        <p:nvPicPr>
          <p:cNvPr id="4" name="Picture 4" descr="Chart, diagram&#10;&#10;Description automatically generated">
            <a:extLst>
              <a:ext uri="{FF2B5EF4-FFF2-40B4-BE49-F238E27FC236}">
                <a16:creationId xmlns:a16="http://schemas.microsoft.com/office/drawing/2014/main" id="{D9A82B11-1818-691A-B738-C808BEF3E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757" y="3335746"/>
            <a:ext cx="2734128" cy="1247864"/>
          </a:xfrm>
          <a:prstGeom prst="rect">
            <a:avLst/>
          </a:prstGeom>
        </p:spPr>
      </p:pic>
      <p:pic>
        <p:nvPicPr>
          <p:cNvPr id="7" name="Picture 7" descr="Chart&#10;&#10;Description automatically generated">
            <a:extLst>
              <a:ext uri="{FF2B5EF4-FFF2-40B4-BE49-F238E27FC236}">
                <a16:creationId xmlns:a16="http://schemas.microsoft.com/office/drawing/2014/main" id="{8DC8A00E-D2B2-BF35-FC97-1575CD052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98" y="4636709"/>
            <a:ext cx="5037262" cy="1842103"/>
          </a:xfrm>
          <a:prstGeom prst="rect">
            <a:avLst/>
          </a:prstGeom>
        </p:spPr>
      </p:pic>
      <p:pic>
        <p:nvPicPr>
          <p:cNvPr id="9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39B514E-C805-97D2-7259-2980D4137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329" y="4355574"/>
            <a:ext cx="5482771" cy="215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113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3699-4BB0-A56C-8CBB-E4159E8F2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9662" y="147508"/>
            <a:ext cx="2352675" cy="1073150"/>
          </a:xfrm>
        </p:spPr>
        <p:txBody>
          <a:bodyPr>
            <a:normAutofit/>
          </a:bodyPr>
          <a:lstStyle/>
          <a:p>
            <a:r>
              <a:rPr lang="en-US"/>
              <a:t>Decoders</a:t>
            </a:r>
            <a:endParaRPr lang="LID4096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6C904F-4BA2-676F-B383-A1BC03F3B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0175"/>
            <a:ext cx="8153400" cy="5457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DB704A-59C9-5FC7-9996-1F02D308BA7F}"/>
              </a:ext>
            </a:extLst>
          </p:cNvPr>
          <p:cNvSpPr txBox="1"/>
          <p:nvPr/>
        </p:nvSpPr>
        <p:spPr>
          <a:xfrm>
            <a:off x="8858250" y="2428875"/>
            <a:ext cx="2895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Words can only see the words on their left side; the right side is hidden!</a:t>
            </a:r>
          </a:p>
          <a:p>
            <a:endParaRPr lang="en-US" sz="2400"/>
          </a:p>
          <a:p>
            <a:endParaRPr lang="en-US" sz="2400"/>
          </a:p>
          <a:p>
            <a:r>
              <a:rPr lang="en-US" sz="2400"/>
              <a:t>Masked self-attention mechanism</a:t>
            </a:r>
            <a:endParaRPr lang="LID4096" sz="2400"/>
          </a:p>
        </p:txBody>
      </p:sp>
    </p:spTree>
    <p:extLst>
      <p:ext uri="{BB962C8B-B14F-4D97-AF65-F5344CB8AC3E}">
        <p14:creationId xmlns:p14="http://schemas.microsoft.com/office/powerpoint/2010/main" val="459213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AD858-A4F5-D374-263C-EFEA00E6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0" y="460376"/>
            <a:ext cx="5486400" cy="971550"/>
          </a:xfrm>
        </p:spPr>
        <p:txBody>
          <a:bodyPr>
            <a:normAutofit/>
          </a:bodyPr>
          <a:lstStyle/>
          <a:p>
            <a:r>
              <a:rPr lang="en-US" sz="4200"/>
              <a:t>When to use decoders?</a:t>
            </a:r>
            <a:endParaRPr lang="LID4096" sz="4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50EDED-1AE5-7A9C-5B39-F644ED71A190}"/>
              </a:ext>
            </a:extLst>
          </p:cNvPr>
          <p:cNvSpPr txBox="1"/>
          <p:nvPr/>
        </p:nvSpPr>
        <p:spPr>
          <a:xfrm>
            <a:off x="933450" y="2931735"/>
            <a:ext cx="5086350" cy="24006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Unidirectional: access to their left (or right!) context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cs typeface="Calibri"/>
              </a:rPr>
              <a:t>For GSM communication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cs typeface="Calibri"/>
            </a:endParaRPr>
          </a:p>
          <a:p>
            <a:endParaRPr lang="en-US"/>
          </a:p>
          <a:p>
            <a:endParaRPr lang="en-US">
              <a:cs typeface="Calibri" panose="020F0502020204030204"/>
            </a:endParaRPr>
          </a:p>
          <a:p>
            <a:endParaRPr lang="LID4096">
              <a:cs typeface="Calibri" panose="020F0502020204030204"/>
            </a:endParaRPr>
          </a:p>
        </p:txBody>
      </p:sp>
      <p:pic>
        <p:nvPicPr>
          <p:cNvPr id="4" name="Picture 4" descr="Icon&#10;&#10;Description automatically generated">
            <a:extLst>
              <a:ext uri="{FF2B5EF4-FFF2-40B4-BE49-F238E27FC236}">
                <a16:creationId xmlns:a16="http://schemas.microsoft.com/office/drawing/2014/main" id="{42FCD287-7C84-6388-F85F-1B15ACCCD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178" y="2198511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81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4A8AD4-B596-D908-D393-1F69C3BAB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ENCODER TRUTH TABLE</a:t>
            </a:r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6312BA9-BF3F-526F-45C8-8571AD349F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1833642"/>
              </p:ext>
            </p:extLst>
          </p:nvPr>
        </p:nvGraphicFramePr>
        <p:xfrm>
          <a:off x="1620939" y="1690688"/>
          <a:ext cx="8128001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86468734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890269634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73389954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64742681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2963357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07861164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5951811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Input bit m0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m1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m2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m3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Output1 u1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Output2</a:t>
                      </a:r>
                    </a:p>
                    <a:p>
                      <a:r>
                        <a:rPr lang="en-GB"/>
                        <a:t>u2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Encoder bit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474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000 - a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876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100 – b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0118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010 – c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756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101 – d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294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110 – e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230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011 – f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560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001 - g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9937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872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0F3915385C5E4A85538FB5A9E49C00" ma:contentTypeVersion="5" ma:contentTypeDescription="Create a new document." ma:contentTypeScope="" ma:versionID="d34522602df0024f0c0ce41ef18b53ad">
  <xsd:schema xmlns:xsd="http://www.w3.org/2001/XMLSchema" xmlns:xs="http://www.w3.org/2001/XMLSchema" xmlns:p="http://schemas.microsoft.com/office/2006/metadata/properties" xmlns:ns3="9698ca17-c70c-4473-aa26-5499ed3787ff" xmlns:ns4="c973b326-2331-411d-a65f-f3f2a0ace0db" targetNamespace="http://schemas.microsoft.com/office/2006/metadata/properties" ma:root="true" ma:fieldsID="b68943fb0cfefca2fa36fb6246e50fc2" ns3:_="" ns4:_="">
    <xsd:import namespace="9698ca17-c70c-4473-aa26-5499ed3787ff"/>
    <xsd:import namespace="c973b326-2331-411d-a65f-f3f2a0ace0d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98ca17-c70c-4473-aa26-5499ed3787f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73b326-2331-411d-a65f-f3f2a0ace0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F2B347-96E2-40B1-AB8E-FD570E2D22E1}">
  <ds:schemaRefs>
    <ds:schemaRef ds:uri="9698ca17-c70c-4473-aa26-5499ed3787ff"/>
    <ds:schemaRef ds:uri="c973b326-2331-411d-a65f-f3f2a0ace0d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2A43D06-EDD1-4E6E-A4EB-4B9652764C2C}">
  <ds:schemaRefs>
    <ds:schemaRef ds:uri="9698ca17-c70c-4473-aa26-5499ed3787ff"/>
    <ds:schemaRef ds:uri="c973b326-2331-411d-a65f-f3f2a0ace0d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5F4575D-E302-4F79-B037-8EBA45B4EDE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Microelectronics</vt:lpstr>
      <vt:lpstr>Contents</vt:lpstr>
      <vt:lpstr>Encoders</vt:lpstr>
      <vt:lpstr>Encoders</vt:lpstr>
      <vt:lpstr>Why to use encoders?</vt:lpstr>
      <vt:lpstr>Data Transmission &amp; Reception</vt:lpstr>
      <vt:lpstr>Decoders</vt:lpstr>
      <vt:lpstr>When to use decoders?</vt:lpstr>
      <vt:lpstr>ENCODER TRUTH TABLE</vt:lpstr>
      <vt:lpstr>ENCODER DESIGN</vt:lpstr>
      <vt:lpstr>ENCODER WAVEFORM SIMULATION </vt:lpstr>
      <vt:lpstr>ENCODER IMPLEMENTATION</vt:lpstr>
      <vt:lpstr>ENCODER IMPLEMENTATION – test bench</vt:lpstr>
      <vt:lpstr>ENCODER FLOWCHART</vt:lpstr>
      <vt:lpstr>VITREBI DECODER (truth table)</vt:lpstr>
      <vt:lpstr>VITREBI DECODER (FUNCTIONAL DIAGRAM)</vt:lpstr>
      <vt:lpstr>VITREBI DECODER (TASK GRAPH/state diagram)</vt:lpstr>
      <vt:lpstr>VITREBI DECODER (ALGORITHM/TRELLIS DIAGRAM)</vt:lpstr>
      <vt:lpstr>Decoder Flow</vt:lpstr>
      <vt:lpstr>Flow cont.</vt:lpstr>
      <vt:lpstr>VITERBI DECODER testbench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reddy albharsha</dc:creator>
  <cp:revision>44</cp:revision>
  <dcterms:created xsi:type="dcterms:W3CDTF">2022-06-10T12:33:39Z</dcterms:created>
  <dcterms:modified xsi:type="dcterms:W3CDTF">2022-06-23T19:51:27Z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0x010100FC0F3915385C5E4A85538FB5A9E49C00</vt:lpwstr>
  </property>
</Properties>
</file>